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546" r:id="rId2"/>
    <p:sldId id="807" r:id="rId3"/>
    <p:sldId id="797" r:id="rId4"/>
    <p:sldId id="798" r:id="rId5"/>
    <p:sldId id="805" r:id="rId6"/>
    <p:sldId id="800" r:id="rId7"/>
    <p:sldId id="801" r:id="rId8"/>
    <p:sldId id="802" r:id="rId9"/>
    <p:sldId id="803" r:id="rId10"/>
    <p:sldId id="804" r:id="rId11"/>
    <p:sldId id="786" r:id="rId12"/>
    <p:sldId id="787" r:id="rId13"/>
    <p:sldId id="788" r:id="rId14"/>
    <p:sldId id="789" r:id="rId15"/>
    <p:sldId id="790" r:id="rId16"/>
    <p:sldId id="799" r:id="rId17"/>
    <p:sldId id="791" r:id="rId18"/>
    <p:sldId id="792" r:id="rId19"/>
    <p:sldId id="793" r:id="rId20"/>
    <p:sldId id="794" r:id="rId21"/>
    <p:sldId id="795" r:id="rId22"/>
    <p:sldId id="670" r:id="rId23"/>
    <p:sldId id="672" r:id="rId24"/>
    <p:sldId id="673" r:id="rId25"/>
    <p:sldId id="782" r:id="rId26"/>
    <p:sldId id="783" r:id="rId27"/>
    <p:sldId id="784" r:id="rId28"/>
    <p:sldId id="677" r:id="rId29"/>
    <p:sldId id="688" r:id="rId30"/>
    <p:sldId id="785" r:id="rId3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FE3"/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8838" autoAdjust="0"/>
  </p:normalViewPr>
  <p:slideViewPr>
    <p:cSldViewPr>
      <p:cViewPr varScale="1">
        <p:scale>
          <a:sx n="61" d="100"/>
          <a:sy n="61" d="100"/>
        </p:scale>
        <p:origin x="1396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3T09:49:19.3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024.9014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672.0364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504.3578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3:23:16.9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1914 8012 630 0,'-5'-9'339'0,"-6"-2"-65"15,-6-1-58-15,-5 16-79 16,-4 13-46-16,-2 16-74 16,0 17-18-16,5 16-20 15,10 7-2-15,21 10 3 16,11-4 6-16,22-19 7 16,8-14 5-16,19-32 17 15,7-17 25-15,-3-28 64 16,-8-16 41-16,-24-20 57 0,-11-3 2 15,-21-3-43-15,-8 7-37 16,-17 5-69-16,-11 6-29 16,-4 17-26-16,-6 3-16 15,-9 27-64-15,-2 9-63 16,2 17-204-16</inkml:trace>
  <inkml:trace contextRef="#ctx0" brushRef="#br0" timeOffset="132.7525">1832 8162 773 0,'21'7'404'16,"14"5"-128"-16,19 3-142 15,3-4-35-15,9 0-142 16,0-3-156-16</inkml:trace>
  <inkml:trace contextRef="#ctx0" brushRef="#br0" timeOffset="954.825">2527 8199 972 0,'-13'-7'446'0,"-19"-4"-207"16,7 11-144-16,3 1-45 15,1 12-61-15,10 3-16 16,7 1-9-16,6 5 2 16,13 2 14-16,3-3 5 0,12 0 12 15,2-8 3-15,-3-7 7 16,-4-3 4-16,-15-7 13 15,-6-4 4-15,-4 1 5 16,-10-1-2-16,-9 1-5 16,-6 5-3-16,-8 3-3 15,3 4-4-15,3 7-17 16,5 3-9-16,6 5-12 16,6 3-2-16,10 1 6 15,3-3 3-15,11-4 7 16,9-2 3-16,5-11 5 15,2-1 3-15,-1-5 5 16,-2-6 2-16,-5-6 2 16,2-5 2-16,-6-1 2 15,-8-1-1-15,2 5 19 0,-11 0 7 16,0 4 4-16,0 4-5 16,-3 5-32-16,1 5-11 15,1 11-19-15,0 4 0 16,2 5 6-16,2 7 5 15,3-6 5-15,4 0 3 16,7-7-2-16,2-7 0 16,2-7 5-16,-2-7 2 15,-2-10 13-15,-3-3 4 0,-7-5 30 16,-1-1 10-16,-5 1 8 16,-2 0-1-16,-1 6-32 15,0 4-14-15,1 7-30 16,0 4-12-16,1 6-8 15,-1-4-1-15,0 0 12 16,1 9 9-16,6 10 6 16,15 28 2-16,-5-29 2 15,3-7 1-15,3-5 3 16,1-3 1-16,-3-6 30 16,0-4 18-16,-5-6 42 15,-7-3 15-15,-13-6-17 16,8 7-21-16,-10-2-55 15,5 3-64-15,10 8-179 16,-11-4-218-16</inkml:trace>
  <inkml:trace contextRef="#ctx0" brushRef="#br0" timeOffset="1272.8481">3043 8376 804 0,'2'4'370'15,"7"9"-154"-15,5-4-49 16,3 0-63-16,5-2-20 16,5-6-22-16,-4-4-5 15,2-5-1-15,-3-4-1 0,-3-4-7 16,-6-1-2-16,-7-6-5 16,-6-1-3-16,-8-4-7 15,-7 3-6-15,-7 3-14 16,-1 2-10-16,4 13-24 15,4 6-11-15,3 13-6 16,3 11 2-16,3 12 11 16,-3 13 6-16,9 8 4 15,0-1 4-15,2 2 7 16,6-3 5-16,-2-3 5 16,4-4-16-16,5-4-233 15</inkml:trace>
  <inkml:trace contextRef="#ctx0" brushRef="#br0" timeOffset="1808.1963">3580 8314 812 0,'-7'-10'484'16,"-2"-7"-55"-16,-3 4-214 16,-3 0-56-16,-4 8-78 15,-5 4-24-15,-4 1-42 16,6 6-15-16,1 8-18 15,6 4-7-15,9 6-7 16,6 2 3-16,13-3 7 16,4-2 5-16,5-7 9 15,-1-4 6-15,1-5 8 16,-4-5 5-16,0-6 8 16,-1-3 4-16,-7-6 2 15,3-2-2-15,-4 3-5 16,-4-1-4-16,0 9-7 15,-4 5-6-15,-6 6-7 16,3 5-2-16,1 7-4 16,5 2 3-16,11-1 2 0,0-1 2 15,8-5 2-15,0-3 3 16,0-5 5-16,0-4 6 16,-5-5 7-16,-4-2 4 15,-9-4 2-15,1-3-1 16,-6-2-101-16,0-2-94 15</inkml:trace>
  <inkml:trace contextRef="#ctx0" brushRef="#br0" timeOffset="1929.916">3726 8098 1271 0,'-4'-7'594'0,"-1"-4"-265"16,-1 5-129-16,4 6-169 15,3 5-6-15,6 8-190 16,5 3-453-16</inkml:trace>
  <inkml:trace contextRef="#ctx0" brushRef="#br0" timeOffset="2122.096">3925 8202 1323 0,'-3'4'541'0,"1"12"-319"16,-3 11-106-16,1 19-82 15,0 9-8-15,3 12-19 0,5 2-2 16,1-20-9 0,-2-25-8-16,0 0-23 0,6 71-24 15,2-14-97-15,-1-9-159 16</inkml:trace>
  <inkml:trace contextRef="#ctx0" brushRef="#br0" timeOffset="2286.7783">4020 8519 1202 0,'10'-4'442'0,"8"-5"-360"16,2 2-45-16,8 6-155 15,4 0-326-15</inkml:trace>
  <inkml:trace contextRef="#ctx0" brushRef="#br0" timeOffset="2616.1711">4483 8235 1043 0,'-13'-7'484'16,"-10"-5"-145"-16,-1 3-209 15,-9 1-60-15,10 6-16 16,1 2-26-16,10 3-46 15,6 3-11-15,7 4-6 0,3 0 2 16,6 0 13-16,2 2 7 16,4-5 9-16,-2-1 4 15,-2-2 6-15,0-1 3 16,-13-1 3-16,1 0-1 16,-14 5-1-16,-4 0-1 15,-2 4-6-15,-3 2-2 0,8 4-4 16,5 3-4-1,9 2 3-15,5-2 1 0,6 0 3 16,5-5 2-16,9 2 1 16,4-4 0-16,7-7-16 15,-1 1-55-15</inkml:trace>
  <inkml:trace contextRef="#ctx0" brushRef="#br0" timeOffset="3110.7821">5410 8417 427 0,'5'-1'278'0,"7"-3"1"15,-1-2-30-15,-4-8-52 16,1-2-21-16,-5-6-33 16,-7 1-9-16,-2-1-18 15,-4 4-8-15,-6 5-12 16,-2 3-19-16,-8 10-32 16,-5 5-10-16,2 9-21 15,5 3-12-15,10 9-17 16,8 0-7-16,12 2 3 15,5-2 5-15,8-5 10 16,3-3 4-16,1-8 8 16,0 0 4-16,-3-9-33 15,-3-2-64-15</inkml:trace>
  <inkml:trace contextRef="#ctx0" brushRef="#br0" timeOffset="3247.8206">5405 8147 1197 0,'-5'-8'511'0,"0"-2"-265"16,5-1-193-16,1 5-36 15,7 3-153-15,2 2-144 16</inkml:trace>
  <inkml:trace contextRef="#ctx0" brushRef="#br0" timeOffset="3650.5009">5559 8261 683 0,'12'7'272'0,"12"5"-173"16,4-4-29-16,1-5-30 15,-2-3-3-15,-1-4-4 16,-4-3 13-16,-6 0 18 16,-2 0 1-16,-7 0 6 15,-4 3 2-15,-5 1-4 16,-5 3-2-16,-7 7-17 15,-5 4-20-15,3 5-27 16,6 6-3-16,-2 4-8 16,8 3 0-16,4-5 0 15,-1-1 1-15,12-4 2 16,2-6 0-16,4 0 5 16,5-4 1-16,0-5 7 0,0-3 5 15,1-7 4-15,-2-3 3 16,-3-7 2-16,-1-3 0 15,-3 0 6-15,0 0 8 16,-5 4 21-16,-1 4 9 16,-6 3-6-16,-2 7-9 15,0 4-27-15,2 7-13 16,1 10-10-16,2 4-1 0,2 5 25 16,-1-1-60-16</inkml:trace>
  <inkml:trace contextRef="#ctx0" brushRef="#br0" timeOffset="4148.4962">6469 8296 695 0,'5'12'331'0,"9"9"-132"16,-10 7-86-16,2 4-19 15,-1 3-26-15,-5-4-12 16,-3-8-14-16,-1-4-8 0,-1-11-3 16,5-6 3-16,1-8-2 15,4-8-1-15,3-10 2 16,-1-5-7-16,8-1 10 15,2 2 18-15,1 7 23 16,4 5 12-16,0 13-4 16,-2 7-15-16,-11 13-25 15,7 4-10-15,-4 10-8 16,-2 0-2-16,5 3 16 16,-11-6-64-16,1-6-424 15</inkml:trace>
  <inkml:trace contextRef="#ctx0" brushRef="#br0" timeOffset="4742.86">7440 7935 857 0,'1'-3'409'0,"9"5"-181"16,0 14-86-16,-6 22-101 16,-2 11-19-16,-7 18-4 15,-8 1-2-15,5 10 1 16,6 3-2-16,5-11-3 16,9-7-2-16,5-23-4 15,6-14-3-15,6-12 54 16,2-7 22-16,4-14 33 15,0-2 12-15,2-17-38 16,-2-4-15-16,-5-13-25 0,-1-8-8 16,-9-10-13-16,-1-3-5 15,-9 7-9-15,-3 5-3 16,-7 17-7-16,1 12-2 16,-3 14-15-16,-3 7-13 15,4 9-14-15,-6 6-1 16,5 16 11-16,-3 9 11 15,3 12 17-15,2 9 3 16,2 1 3-16,4 1 3 0,3-7-11 16,-3-10-31-16,8-9-105 15,1-9-105-15</inkml:trace>
  <inkml:trace contextRef="#ctx0" brushRef="#br0" timeOffset="5108.0195">7977 8546 858 0,'5'0'394'0,"10"6"-185"16,0-3-40-16,5 0-59 15,1-2-18-15,-5-1 8 16,-2-7 5-16,-6 1 5 16,-4-5-7-16,-6-4-29 15,0 5-16-15,-8-5-26 0,-2 6-10 16,-5 2-24-16,-1 2-14 16,-2 7-19-16,1 6-4 15,3 9 2-15,3 2 9 16,10 8 6-16,2 0 0 15,10 4 7-15,6-6 3 16,7-4 20-16,4-2 9 16,3-10 6-16,4 0 1 0,1-6 436 15</inkml:trace>
  <inkml:trace contextRef="#ctx0" brushRef="#br0" timeOffset="6115.7996">8717 8309 824 0,'11'2'313'0,"5"1"-210"0,13 1-56 16,6-1 3-16,6-3 3 15,-1-2-7-15,-1-4-8 16,-5 2-2-16,-10-3-4 16,-6 5-2-16,-13 2 5 15,-5-2 0-15,-12 6-8 16,-6 0-4-16,-5 10-18 15,-4 5-6-15,5 6-7 16,7 5-3-16,7 1-3 16,8-2 0-16,11 0-44 15,4-7-47-15,12-3-211 16</inkml:trace>
  <inkml:trace contextRef="#ctx0" brushRef="#br0" timeOffset="6549.4952">9227 8544 539 0,'6'-9'337'0,"8"-12"-21"0,0-1-24 16,-7-3-86-16,-1 0-51 16,-6 1-63-16,-7 2-18 15,-8 6-22-15,-4 2-3 16,-7 11-20-16,-2 3-16 16,0 6-22-16,1 5-6 0,5 4-10 15,7 7-5-15,8 1-1 16,4-1 1-16,10 1 7 15,7-6 7-15,11-2 10 16,5-4 6-16,6-8 5 16,-3-3 4-16,-6-8 6 15,-1-2 5-15,-9-5 6 16,-4-2 2-16,-8-7 16 16,-5 1 8-16,-4 1-4 15,-3 5-6-15,2 10-36 16,1 6-23-16,1 8-21 15,3 6-2-15,3 5 10 16,8 5 10-16,1-1 15 16,2-2 4-16,6-5 4 15,-4-8 11-15,1-7 41 16,4-2 26-16,-5-9 45 16,-3-4 11-16,-4-3-23 0,-7-3-29 15,-2 0-51 1,0 5-70-16,-2 9-488 0</inkml:trace>
  <inkml:trace contextRef="#ctx0" brushRef="#br0" timeOffset="7434.2766">1948 9183 709 0,'-3'-3'387'0,"-5"-4"-88"16,-6 4-45-16,-9 4-93 15,-6 5-39-15,5 8-63 16,-3 5-24-16,10 11-50 15,9 5-17-15,8 9-6 16,11-2 5-16,15-5 16 16,8-6 9-16,11-13 8 0,4-9 4 15,-7-9 13-15,-11-5 12 16,-17-7 24-16,-12-3 24 16,-19-5 2-16,-5 3-14 15,-17 4-24-15,-8 1-52 16,9 6-138-16,5 1-325 15</inkml:trace>
  <inkml:trace contextRef="#ctx0" brushRef="#br0" timeOffset="7733.6505">2126 9256 1025 0,'-4'-5'465'15,"-3"-6"-201"-15,3 9-169 16,2 2-51-16,2 9-52 16,0 8-11-16,3 10-12 15,-3 5 10-15,7 4 16 16,4-5 3-16,5-6 1 16,9-1 0-16,4-16 3 15,3-7 24-15,-3-12 70 16,-7-6 37-16,-12-4 37 15,-4-2-10-15,-5-4-51 16,-1-1-31-16,0 3-38 16,-4 0-11-16,-7 7-97 0,2 2-63 15</inkml:trace>
  <inkml:trace contextRef="#ctx0" brushRef="#br0" timeOffset="8049.8944">2601 9260 831 0,'-4'-5'405'0,"-4"-6"-134"16,-3 3-46-16,-7 8-80 15,0 2-37-15,-1 11-70 16,-4 6-26-16,4 7-32 15,9 5-6-15,10 2-1 16,9-2 3-16,18-5 11 16,-3-10 3-16,8-5 10 15,-5-6 5-15,-9-5 8 16,-5 0 24-16,-11-4 42 16,-3-1 9-16,-11 0 0 15,3 3-22-15,-13-4-62 16,5 3-53-16</inkml:trace>
  <inkml:trace contextRef="#ctx0" brushRef="#br0" timeOffset="8230.308">2687 9245 900 0,'3'-2'432'0,"4"-1"-108"16,12 0-239-16,6-2-26 15,7-1-21-15,4 1-3 16,1 1-19-16,1 1 18 16,-5-2-99-16,-4 2-72 0</inkml:trace>
  <inkml:trace contextRef="#ctx0" brushRef="#br0" timeOffset="8378.5818">2885 9268 816 0,'0'5'399'0,"0"8"-120"16,1 5-78-16,0 7-85 16,1 3-33-16,3 1-54 15,0-3-10-15,3-1-85 16,0-4-137-16</inkml:trace>
  <inkml:trace contextRef="#ctx0" brushRef="#br0" timeOffset="8647.8805">3030 9372 824 0,'6'0'405'0,"7"1"-122"0,0 3-55 15,-1 11-59-15,-4-2-30 16,-2 3-54-16,-4-1-11 16,-2-10-27-16,2-2-7 15,6-10-13-15,2-5-7 16,6-10-9-16,2-5-7 15,3-2-4-15,2 2 0 0,-2 6-1 16,0 7-2-16,-4 11-8 16,-5 5-4-16,-2 18 1 15,-5 4 1-15,-7 10 9 16,6 3 4-16,0-3-22 16,1-1-68-16</inkml:trace>
  <inkml:trace contextRef="#ctx0" brushRef="#br0" timeOffset="8815.7938">3220 9168 1329 0,'-2'-4'568'0,"1"-2"-325"16,1 2-120-16,0 4-95 15,0 0-51-15</inkml:trace>
  <inkml:trace contextRef="#ctx0" brushRef="#br0" timeOffset="9178.2555">3526 9202 1147 0,'-6'-4'512'0,"-3"0"-267"15,5 10-108-15,4 25-134 16,0 12-8-16,4 19-5 16,0 8 5-16,7 2 11 15,-2-7 4-15,1-10-40 16,-3-9-48-16,-6-13-140 0</inkml:trace>
  <inkml:trace contextRef="#ctx0" brushRef="#br0" timeOffset="9337.722">3521 9390 1094 0,'5'2'447'0,"2"2"-244"0,9-1-171 15,9 4-13-15,13-4 16 16,7-3-63-16</inkml:trace>
  <inkml:trace contextRef="#ctx0" brushRef="#br0" timeOffset="9605.1127">4032 9266 763 0,'-5'11'370'0,"-6"17"-135"15,-5-3-43-15,-2 10-82 16,-2-6-24-16,-2-9-34 16,1-2-9-16,0-16-13 15,3-6-11-15,-1-12-16 16,7-3-10-16,2-9-11 16,8 0 6-16,6 2 11 15,4-2 13-15,7 11 25 0,-3 2 10 16,7 10 10-16,-2 8-9 15,1 10-18-15,3 9-7 16,0 13-11-16,-4 2 0 16,3 4 1-16,-1-3-49 15</inkml:trace>
  <inkml:trace contextRef="#ctx0" brushRef="#br0" timeOffset="10235.7564">4235 9228 1101 0,'4'-3'441'0,"9"0"-290"16,6-2-55-16,9 4-57 15,6 1-13-15,2 0-11 16,-1-1-3-16,-7-1 3 15,-10-3 3-15,-3 2 1 16,-10 0 2-16,-5 1-15 16,0 2-5-16,-1 0-7 15,-5 1-10-15,-12 8 0 16,-32 30-5-16,41-10-1 16,7 1 3-16,6 3-28 0,9 0-37 15,8-5-100-15,0-2-28 16,1-11 31-16,4-3 42 15,-1-8 112-15,-1-4 38 16,3-4 31-16,-2-9 15 16,-3-5 36-16,0-3 23 15,-6-3 24-15,-4 1 2 16,-9-2-10-16,-2 2-12 16,-8 7-25-16,-3 2-12 0,-7 11-35 15,-1 5-26-15,3 11-34 16,3 4-12-16,6 5 0 15,4 2 3-15,5-2 14 16,2-2 3-16,6-5 4 16,1-7 1-16,4-7 1 15,4-6 1-15,1-12 2 16,7-3 0-16,7-3-4 16,2 4 4-16,8 7 19 15,1 4 15-15,-12 9 16 16,-1 6 2-16,-15 8-14 15,-6 4-8-15,-7 6-3 16,-7 2 0-16,-11 3-2 16,-2-4 22-16,1-5-140 15,5-5-363-15</inkml:trace>
  <inkml:trace contextRef="#ctx0" brushRef="#br0" timeOffset="10912.8615">5787 9201 1009 0,'-3'-5'445'0,"-7"-4"-219"16,-4 2-59-16,-7 4-88 15,-1 4-27-15,-1 7-48 16,3 6-17-16,12 4-14 16,3 2-5-16,11 2 4 15,9-1 8-15,7-2 11 16,3-2 5-16,4-5 7 0,-4-5 4 16,-3-7 9-16,-4-1 4 15,-9-5 6-15,-7-1 0 16,-8 1-8-16,-9-3-5 15,-7 6-8-15,0 1-5 16,-2 4-6-16,3 5-7 16,5 3-6-16,2 5-1 15,6 3-1-15,5 4 3 16,5-1 2-16,7-3 4 0,11 1 8 16,2-5 1-16,9-4 4 15,1-3 2-15,1-10 2 16,1-7 3-16,-6-6 5 15,-3-2 1-15,-3-4 3 16,-5 0 7-16,-4 1 20 16,-5 4 24-16,-6 7 26 15,0 4-4-15,-5 9-28 16,2 5-29-16,6 10-33 16,-2 0-6-16,3 3-11 15,-1 0-41-15,0-1-116 16</inkml:trace>
  <inkml:trace contextRef="#ctx0" brushRef="#br0" timeOffset="11074.4707">5977 8991 2058 0,'2'0'13'0,"2"3"-15"15,-2-3-3-15,-2 0-77 16</inkml:trace>
  <inkml:trace contextRef="#ctx0" brushRef="#br0" timeOffset="11274.5008">6120 9259 806 0,'4'14'386'0,"7"14"-148"16,-1 5-70-16,2-3-88 15,-4-3-23-15,0-9-7 16,1-5 3-16,1-7 29 16,2-4 15-16,2-5 2 15,-3-5 1-15,1-8-24 16,-1-3-17-16,0 0-19 16,0-2-62-16,3 0-163 15</inkml:trace>
  <inkml:trace contextRef="#ctx0" brushRef="#br0" timeOffset="11706.714">6643 9243 672 0,'0'6'359'16,"0"12"-66"-16,-2 3-84 16,-9 4-68-16,-4 3-23 15,-9-1-40-15,0 0-21 16,-4-10-20-16,4-2-7 15,2-8-4-15,4-5 0 16,2-5 3-16,0-9-1 0,5 1 0 16,0-4-3-16,7 1-14 15,5 0-6-15,10-3-12 16,5 2-3-16,2 1 3 16,1 4 4-16,0 6 4 15,-4 4 1-15,4 10 0 16,-3 9-2-16,1 9 1 15,2 0 1-15,0 1 2 16,0-6 1-16,1-10-1 16,5-3-4-16,0-7 1 15,-2-6 1-15,-1-5 5 16,0-3 5-16,-7-7 3 16,2-1-1-16,-2-1 0 15,-6 1-3-15,-1 4-8 16,-1 5-3-16,-2 10-12 15,-2 4-1-15,6 12-1 16,-5 3 4-16,4 5-16 0</inkml:trace>
  <inkml:trace contextRef="#ctx0" brushRef="#br0" timeOffset="12211.0154">7735 9101 1634 0,'-22'23'-1'15,"7"0"1"-15,-13 33-1 16,10 9-11-16,23 10 1 0,12-3 0 16,25-7 3-16,13-19 3 15,7-27 17-15,0-14 41 16,-10-22 103-16,-5-7 36 16,-12-13 34-16,-9-6-25 15,-21-10-83-15,-8-1-33 16,-19 0-50-16,-9 1-13 0,-5 8-33 15,2 5-31-15,6 17-122 16,6 5-90-16</inkml:trace>
  <inkml:trace contextRef="#ctx0" brushRef="#br0" timeOffset="12408.5297">8028 9209 1282 0,'-14'9'518'0,"-16"17"-345"16,-6 8-52-16,-1 12-73 16,-2 6-19-16,5 0 4 15,4-3-41-15</inkml:trace>
  <inkml:trace contextRef="#ctx0" brushRef="#br0" timeOffset="13199.493">8958 9479 745 0,'4'-7'335'0,"5"-11"-137"0,0-6-22 16,-2-2-5-16,0-2-7 15,-5 4-38-15,-3 1-20 16,-8 5-45-16,-9 4-15 16,-8 7-10-16,-2 8-10 15,-2 14-19-15,5 10-5 16,8 10-14-16,2 1-6 16,14-1-2-16,5-2 2 15,8-10 10-15,6-6 6 0,2-9 7 16,-1-4 3-16,8-3-30 15,-5-1-47-15,1-4-431 16</inkml:trace>
  <inkml:trace contextRef="#ctx0" brushRef="#br0" timeOffset="13346.99">8960 9190 1371 0,'-2'-5'501'0,"-2"-3"-415"16,5 1-67-16,7 7-103 16,6 3-96-16</inkml:trace>
  <inkml:trace contextRef="#ctx0" brushRef="#br0" timeOffset="13663.7647">9073 9330 1010 0,'2'-3'382'0,"7"-4"-293"15,6 1-46-15,11 1-30 16,9 1-6-16,4-2 3 16,1 3 3-16,-8-2 1 15,-9 2 3-15,-11 3 26 16,-11-2 15-16,-3 4 13 15,-4 3 0-15,-10 8-5 16,-1 5-12-16,-6 10-19 16,4 4-7-16,9 4-27 15,9 0-5-15,10-6-2 16,4-4-2-16,16-3-21 16,-2-12-20-16,6-5-65 15,-3-9-36-15,0-7-181 16</inkml:trace>
  <inkml:trace contextRef="#ctx0" brushRef="#br0" timeOffset="13959.5362">9642 9445 626 0,'-3'7'328'0,"-2"7"-81"0,-8 3-26 16,-7 0-57-16,-3 0-26 15,-2-2-44-15,2-7-19 16,3-7-20-16,2-3-6 15,1-11-3-15,0-3-1 16,8-1-8-16,5-6-9 16,9 0-15-16,1 0-6 15,7-2-2-15,3 5 4 16,-2 8 13-16,3 3-3 0,2 12-8 16,-6 7-5-1,6 13-11-15,-2 0-2 0,0 7 4 16,6 0 3-16,2-4 1 15,0 3-44-15,3-9-175 16,-5-5-341-16</inkml:trace>
  <inkml:trace contextRef="#ctx0" brushRef="#br0" timeOffset="14197.8585">9803 9414 549 0,'5'-2'350'15,"2"0"-54"-15,1 7-93 16,1 8-48-16,4 6-60 16,-2 0-6-16,3 5-12 15,1-1-3-15,-3-5-10 0,3-4 11 16,-3-12 35-16,1-2 13 16,4-6 19-16,2-2-11 15,5-9-38-15,1-2-18 16,1-1-27-16,-5-1-11 15,-6 4-24-15,-4 3-43 16</inkml:trace>
  <inkml:trace contextRef="#ctx0" brushRef="#br0" timeOffset="15276.4112">1671 10270 917 0,'9'0'342'0,"14"3"-255"16,7 4-36-16,5 0-10 16,5 0-11-16,4-4-10 15,-4-3-1-15,-4-1 5 16,-5-1 3-16,-15-5 11 16,-7-1 5-16,-9-1 0 15,-11-3-1-15,-6 4-21 16,-2 4-11-16,-9 8-15 15,3 4-8-15,0 15 0 16,2 8-2-16,11 9 0 16,3 2 0-16,9 2 2 15,2-2 4-15,13-9 4 16,13-2-6-16,18-11-105 16,9-3-91-16,3-7-148 15,-5-7-6-15,-6-6 112 16,-5-7 94-16,-6-6 206 15,-3-3 74-15,-12 2 114 0,-5-4 52 16,-10 4 24-16,-6 3-28 16,-5-3-61-16,-5 4-44 15,-3 4-74-15,-3-1-28 16,-4 2-53-16,-3 0-11 16,1 4-14-16,0 3-10 15,12 9-27-15,0 7-9 16,10 12-5-16,4 0 3 15,9 0 21-15,9-2 9 0,7-12 11 16,5-4 5-16,-3-7 7 16,-2-5 22-16,-10-12 62 15,-9-4 33-15,-10-8 36 16,-1 1-16-16,-15 1-61 16,-4 5-41-16,-1 1-95 15</inkml:trace>
  <inkml:trace contextRef="#ctx0" brushRef="#br0" timeOffset="16324.4914">23027 10323 548 0,'3'-12'284'0,"6"-12"-56"16,2-1-68-16,-7-6-30 16,-1 3 2-16,-8 1-35 15,-8 5-15-15,-9 4-39 16,-3 4-24-16,-4 8-13 16,0 5-7-16,5 12-23 15,5 8-6-15,5 9 5 0,8 4 2 16,9-2 13-16,8 0 5 15,12-8 3-15,1-6 2 16,8-8 6-16,-2-3 6 16,-5-10 8-16,-2-4 19 15,-12-1 32-15,-4-3 9 16,-5 5 9-16,-2 7-27 16,-1 9-50-16,-2 13-14 0,-4 17-20 15,-1 9 7-15,1 7 16 16,1-1 5-16,6-14 7 15,1-5-39-15,5-15-170 16</inkml:trace>
  <inkml:trace contextRef="#ctx0" brushRef="#br0" timeOffset="16694.1301">23113 10407 1136 0,'0'-4'455'0,"5"-4"-302"15,7 5-69-15,18 3-53 16,5 2-10-16,4 6-2 16,-3 0-3-16,-12 2-4 15,-3 2-3-15,-18 0 3 0,-10 1 0 16,-13 3 2-16,-13-4 3 15,2 8-2-15,4-5-5 16,10-5-12-16,10 1-11 16,17-4-8-16,9 5 0 15,9-1 8-15,3 1 5 16,-3 3 6-16,-5-2-5 16,-11 3 32-16,-5-3 30 0,-11-4 50 15,-8-2 15-15,-6-1-17 16,-4-4-23-16,1-2-86 15,3-2-13-15</inkml:trace>
  <inkml:trace contextRef="#ctx0" brushRef="#br0" timeOffset="17353.4933">19961 10543 601 0,'5'-9'346'15,"-2"-6"-73"-15,3-5-92 16,-4 1-38-16,-2-1-38 16,-1 0-21-16,-8 7-43 15,-5-1-13-15,-11 9-34 16,-1 5-4-16,-7 6-4 15,4 5-6-15,9 7 0 16,2 4 1-16,17 2 3 16,3-1 4-16,12-5 6 15,4-5 2-15,8-7 4 16,-1-3 3-16,-4-3 8 0,1-1 3 16,-11-5 20-16,0 3 13 15,-7 1 11-15,-4 3-6 16,0 17-29-16,-3 4-16 15,2 16-18-15,-5 2 5 16,6 2 10-16,-2 1 4 16,2-10-51-16,8-3-78 0</inkml:trace>
  <inkml:trace contextRef="#ctx0" brushRef="#br0" timeOffset="18458.594">20054 8378 789 0,'3'-7'367'0,"-2"-11"-141"16,0-2-14-16,-1-4-61 16,-3 1-31-16,1 3-47 15,-7 0-28-15,-3 4-11 16,1 1-8-16,-7 7-29 15,2 4-9-15,-3 9-23 0,-3 9-6 16,6 10 4-16,-1 5 3 16,11 7 14-16,11 0 8 15,7-4 8-15,8-4 3 16,3-12 4-16,0-7 4 16,1-10 7-16,-2-8 3 15,-1-7 8-15,-7-4 1 16,-5-2 16-16,-2 4 11 0,-7 6 2 15,0 9-7-15,-4 12-23 16,0 10-11-16,-2 11-9 16,0 8 4-16,2-1-1 15,4-1 0-15,5-5-3 16,0-9 21-16,0-7 29 16,-2-2 17-16,-4-10 33 15,1 2-11-15,0-2-8 16,-1-4-11-16,1 0-35 15,-1 0-11-15,1 0-106 16,0 0-56-16</inkml:trace>
  <inkml:trace contextRef="#ctx0" brushRef="#br0" timeOffset="20887.4885">20063 10750 696 0,'1'-6'344'0,"7"-8"-103"15,-2 0-54-15,-1 0-32 16,2 0-11-16,-3 4-14 15,1 2-16-15,0 4-31 16,1 2-16-16,-2 5-33 16,1 8-16-16,1 14-23 0,-3 10-3 15,0 10 2-15,-1 6 9 16,-1-7-10-16,0-2-59 16</inkml:trace>
  <inkml:trace contextRef="#ctx0" brushRef="#br0" timeOffset="21536.7497">20204 8549 438 0,'5'0'287'16,"8"-10"20"-16,5 5-67 15,10-5-54-15,4-1-19 16,-2 4-31-16,-3 0-9 15,-10 7-27-15,-7 5-24 0,-13 11-29 16,-6 2-14-16,-19 5-18 16,-1 4 0-16,1 0-6 15,9 2-6-15,19-7-3 16,8-6 1-16,20-8 4 16,6-5 4-16,10-6 3 15,0-2 46-15</inkml:trace>
  <inkml:trace contextRef="#ctx0" brushRef="#br0" timeOffset="22786.9515">3175 10463 133 0,'4'4'129'0,"4"1"61"15,-1-1 19-15,1-5 20 16,3-5-1-16,3-3-17 16,2-7-17-16,-2-3-53 15,0-5-16-15,-1-6-36 16,-1 0-19-16,-1 0-23 16,-5 4-11-16,-13 7-8 15,-5 4-6-15,-6 12-13 0,-5 2-8 16,-2 6-15-16,-2 8-9 15,5 10-8-15,4 6-2 16,15 11 5-16,8 1 7 16,11-3 8-16,7-6 1 15,2-11 4-15,-4-6 2 16,-1-14 10-16,-3-1 7 16,-6-8 10-16,3-3 3 0,-7-1 2 15,-5-5-1-15,0 2 13 16,-5-2-2-16,3 7-18 15,-1 8-14-15,1 12-39 16,1 10-13-16,-1 19 2 16,3 7 8-16,-1 14 18 15,-1 5 10-15,3-2 10 16,1 0 5-16,3-11 4 16,4-7 2-16,3-16-38 15,0-11-43-15</inkml:trace>
  <inkml:trace contextRef="#ctx0" brushRef="#br0" timeOffset="23144.5154">3529 10571 746 0,'12'-8'409'0,"6"-9"-84"16,5 9-208-16,0 4-48 16,-4 5-55-16,-2 8-3 15,-15 6 11-15,0 4 4 16,-12 5 4-16,-7-5-1 16,6 1-7-16,-3-5 0 0,4-9 5 15,7-4-7-15,3-7-20 16,7-1-7-16,9 1-18 15,2-1 11-15,6 6 16 16,-1 4 9-16,-1 6 9 16,-6 6 1-16,-12 4 36 15,-7 2 7-15,-17 0 8 16,-1-4-2-16,-5-8-52 16,3-4-68-16</inkml:trace>
  <inkml:trace contextRef="#ctx0" brushRef="#br0" timeOffset="23892.9288">4532 10318 690 0,'-4'-6'395'0,"-10"-4"-43"16,-1 1-98-16,-8 5-108 15,-3 3-42-15,6 7-79 16,-2 5-17-16,14 10-37 15,7 5-13-15,10 1-4 16,5 1 12-16,7-8 20 16,8-2 6-16,-1-4 11 15,-6-7 5-15,-9-5 15 0,-5-3 9 16,-11-6 7-16,-1 2-3 16,-7 3-12-16,-4 0-10 15,-3 2-12-15,-3-1-4 16,-2 5-14-16,0 5-6 15,9 10-8-15,4 2 3 16,10 2 5-16,4-1 5 16,13-5 7-16,3 0 1 15,8-6 4-15,-7-3 4 0,0-8 4 16,0-4 8-16,-3-5 11 16,6-5 2-16,-6-5 3 15,1-2-2-15,-4-3 3 16,-1 2 6-16,-6 6 20 15,-3 5 3-15,-3 10-17 16,-1 6-13-16,1 8-27 16,-2 5-8-16,1 7 5 15,3-2 3-15,-2-1 4 16,1-4-8-16,2-9-83 16,-3-1-72-16</inkml:trace>
  <inkml:trace contextRef="#ctx0" brushRef="#br0" timeOffset="24033.6852">4619 10209 1238 0,'-4'-8'478'16,"1"-7"-342"-16,-1 5-61 15,4 9-218-15</inkml:trace>
  <inkml:trace contextRef="#ctx0" brushRef="#br0" timeOffset="24272.4869">4795 10377 863 0,'6'8'446'0,"8"12"-142"16,1 3-85-16,-4 2-82 15,-2 4-48-15,1-4-34 16,-6-9-16-16,2-3-15 15,1-5-5-15,-1-1-3 16,-1 2-1-16,0-5-1 16,0-3 1-16,-2-3 7 15,-3 0 3-15,0 1-3 16,0 0-2-16,6-12-56 16,26-41-54-16,-17 22-247 15</inkml:trace>
  <inkml:trace contextRef="#ctx0" brushRef="#br0" timeOffset="24691.7434">5229 10324 245 0,'10'7'189'15,"12"9"47"-15,-5 4-44 16,-5 3-14-16,-7 2 4 16,-9 0-1-16,-9 1-17 15,-12-3-58-15,2-7-21 16,-1-1-41-16,3-6-10 15,7-9-6-15,-3 0-5 16,6-7-9-16,-1-8-7 0,7 0-14 16,3-3-5-16,4-3 0 15,6 4 10-15,4 6 11 16,0 7 4-16,4 11-4 16,-2 5-6-16,5 8-4 15,0 2-3-15,1 0 5 16,3 0 2-16,1-4 2 15,0-4 2-15,2-7 2 16,-2-7 3-16,-2-7 6 16,-4-3 3-16,-3-9 13 15,-2 3 14-15,-4-7 17 16,-1-1-1-16,-3 6-20 16,4 3-14-16,-1 15-29 15,-1 6-1-15,1 14 0 16,-4 3 0-16,-1 7 2 15,4 0-9-15,2-4 301 0</inkml:trace>
  <inkml:trace contextRef="#ctx0" brushRef="#br0" timeOffset="25213.5694">6432 10361 615 0,'-2'-2'383'0,"-2"-4"-6"15,-6 5-86-15,-8 4-111 0,-4 6-42 16,-7 7-81-16,4 5-36 15,6 9-39-15,5 4-15 16,18 4-2-16,8-4 5 16,14-8 10-16,3-6 4 15,4-9 11-15,-3-6 4 16,-4-5 14-16,-2-2 11 16,-15-13 28-16,-5 1 17 0,-11-2 3 15,-6 1-8-15,-7 9-27 16,-4-2-18-16,1 3-11 15,2-1-25-15,6-1-117 16,6 2-134-16</inkml:trace>
  <inkml:trace contextRef="#ctx0" brushRef="#br0" timeOffset="25428.1584">6546 10383 1301 0,'6'-6'510'0,"13"-2"-345"15,7 2-75-15,14 3-56 16,5 3-10-16,1 3-13 16,2-1-2-16,-15 0 5 15,-2-2-24-15,-8-4-136 16,-4-2-70-16,-10-2-284 15</inkml:trace>
  <inkml:trace contextRef="#ctx0" brushRef="#br0" timeOffset="25572.6165">6735 10398 482 0,'-1'14'284'0,"-2"11"-34"0,4 1-92 15,2 2-39 1,4-3-44-16,0-3-25 0,7-2-22 15,-2-5-29-15</inkml:trace>
  <inkml:trace contextRef="#ctx0" brushRef="#br0" timeOffset="25889.9049">7142 10483 945 0,'0'-7'434'0,"-8"-4"-172"15,0-3-71-15,-8-4-52 16,-5 2-21-16,3 0-50 16,-3 2-19-16,3 10-48 0,3 5-16 15,0 12-24-15,2 5 0 16,8 5 6-16,2 6 2 15,9 1 17-15,5-5 5 16,7 1 9-16,1-10 7 16,5-7 9-16,-1-2 17 15,-4-12 30-15,-5 1 10 16,-7-11 3-16,-5 0-28 16,-2 1-444-16</inkml:trace>
  <inkml:trace contextRef="#ctx0" brushRef="#br0" timeOffset="26546.1483">7773 10181 791 0,'-1'-14'472'0,"-3"-8"-8"16,8 14-343-16,-4 8-70 16,0 17-80-16,-2 7-16 15,-4 11 2-15,6 8-73 16</inkml:trace>
  <inkml:trace contextRef="#ctx0" brushRef="#br0" timeOffset="26709.0561">7929 10186 1008 0,'-3'-5'467'0,"2"-1"-216"15,-1 6-81-15,2 0-101 16,-1 7-38-16,0 23-32 15,1 50 4-15,-2-34-11 16,8-2-77-16</inkml:trace>
  <inkml:trace contextRef="#ctx0" brushRef="#br0" timeOffset="27043.5688">8432 10422 888 0,'-9'5'401'0,"-9"6"-188"0,-1 3-68 16,-8 3-82-16,1-4-16 16,-6-2-19-16,-4-8-5 15,1-7-7-15,0 1-5 16,10-4-11-16,6 0-7 15,13-2-8-15,4-4-5 16,8-4 5-16,5-2 14 16,8 2 31-16,0 2 22 15,3 9 3-15,1 7-7 16,-1 16-22-16,-1 2-12 0,2 13-5 16,-3 2-1-16,-5-1-3 15,1 2-19-15,-4-7-99 16</inkml:trace>
  <inkml:trace contextRef="#ctx0" brushRef="#br0" timeOffset="27203.8333">8315 10222 1144 0,'-1'-11'499'0,"-5"-9"-252"15,6 7-135-15,0 7-112 16,5 6-41-16</inkml:trace>
  <inkml:trace contextRef="#ctx0" brushRef="#br0" timeOffset="27492.384">8601 10546 435 0,'-5'11'216'16,"-4"7"-72"-16,1-5-37 0,-1-7-46 16,3-4 11-16,1-2 25 15,1-3 20-15,-1-7 46 16,2-2-6-16,-1-7-17 16,4-5-10-16,6-6-33 15,0-2-20-15,5-2-13 16,5 7-10-16,5 6-19 15,3 7-8-15,4 16-26 16,-3 13-6-16,-4 11-6 16,-1 6 0-16,-8 6 36 15,0-5-56-15,-2 1-174 16</inkml:trace>
  <inkml:trace contextRef="#ctx0" brushRef="#br0" timeOffset="28031.7408">9008 10341 985 0,'-15'-6'408'0,"-14"-5"-230"16,8 9-137-16,4 3-29 15,11 10-36-15,4 4-9 0,4 6-1 16,7 2 8-16,5-6 19 16,0 1 7-16,4-7 10 15,0-2 2-15,-6 1 5 16,2-7 3-16,-8-1 14 16,-6-4 3-16,-5-2-6 15,-6 2-4-15,-10 2-17 16,-2 5-3-16,-3 1-1 15,4 6-2-15,7 3-9 16,3-1-6-16,17 8-8 16,-2-6 0-16,10 0 7 15,4-2 3-15,2-6 9 16,5-1 3-16,3-7 5 16,5 0 2-16,-2-12 3 15,2 1 1-15,-3-8 3 16,-4-2 1-16,-5 5 24 15,-5-10 19-15,-6 4 32 16,-2 2 5-16,-4 6-32 0,-3 6-28 16,0 14-41-16,0 5-10 15,3 10 2-15,0 3 8 16,0 1 2-16,6 2 1 16,1-5-7-16,3-3-56 15,0-4-272-15</inkml:trace>
  <inkml:trace contextRef="#ctx0" brushRef="#br0" timeOffset="28385.7726">9375 10555 872 0,'4'2'406'15,"1"-2"-184"-15,7 0-79 16,4 0-33-16,6 0-31 15,1 1-13-15,-1-2-10 16,1-4-3-16,-2-5-12 16,-1-4-6-16,-3-2-6 15,-4-4 0-15,-11 0 5 16,-3 0 4-16,-11-1-9 16,-6-1-7-16,-5 5-22 15,-1 3-12-15,-1 14-15 16,2 5-2-16,1 13-1 0,3 10 5 15,3 8 6-15,2-1-1 16,8 8 3-16,0-6 2 16,7 2 5-16,3 1 4 15,0-2 6-15,3 1 8 16,3-10-70-16,2-3-78 16</inkml:trace>
  <inkml:trace contextRef="#ctx0" brushRef="#br0" timeOffset="28750.8953">9875 10455 628 0,'-1'-7'380'0,"-6"-8"-40"16,-3-2-59-16,-2 4-110 15,-3 1-44-15,2 6-65 16,-5 5-33-16,-3 7-33 16,-1 9-10-16,-3 4-9 15,4 2-1-15,8 6 8 16,4-4 8-16,16 1 14 0,2-5 8 15,12-4 3-15,2-2 2 16,-2-11 0-16,3 2 0 16,-5-8 0-16,1-4-1 15,-5 0 9-15,0-1-35 16,-6-3-245-16</inkml:trace>
  <inkml:trace contextRef="#ctx0" brushRef="#br0" timeOffset="28978.0059">10020 10182 850 0,'1'-6'460'0,"0"-2"-92"16,0 0-158-16,1 7-133 15,0 3-40-15,-1 10-42 16,2 5-9-16,1 6 11 16,-2 1-15-16,1 3-132 15</inkml:trace>
  <inkml:trace contextRef="#ctx0" brushRef="#br0" timeOffset="29152.5577">10189 10138 1152 0,'0'-2'509'0,"-2"-3"-289"15,2 8-110-15,0-3-52 16,0 0-57-16,1 22-3 16,10 39-26-16,-6-27-42 0</inkml:trace>
  <inkml:trace contextRef="#ctx0" brushRef="#br0" timeOffset="29361.6219">10368 10603 1428 0,'-2'1'571'0,"-2"-1"-368"15,2-2 18-15</inkml:trace>
  <inkml:trace contextRef="#ctx0" brushRef="#br0" timeOffset="34252.4436">1730 11907 313 0,'0'3'167'16,"1"3"-13"-16,7-6-18 15,8-17-32-15,6-11-9 0,8-20-11 16,1-7 25-16,-1-9 62 16,-4-1 22-16,-6 0 15 15,-6-2-12-15,-9 5-42 16,-5 3-31-16,-5 16-27 16,-3 11-21-16,1 18-37 15,1 7-13-15,6 14-62 16,7 8-14-16,13 17-8 15,4 11 15-15,12 12 35 16,3 6 4-16,-6-2 5 16,1-1 3-16,-10-3-43 15,-2-5-53-15,1-5-119 16,-1-4-97-16</inkml:trace>
  <inkml:trace contextRef="#ctx0" brushRef="#br0" timeOffset="34417.9436">1976 11709 826 0,'6'2'337'16,"14"7"-192"-16,6 0-86 16,4 1-35-16,6 0-4 15,-1-2-6-15,-3-2-26 16</inkml:trace>
  <inkml:trace contextRef="#ctx0" brushRef="#br0" timeOffset="34581.9252">1793 11622 1196 0,'-6'2'458'0,"-3"3"-341"16,8 0-88-16,10 2-53 15,11 3-8-15,18 3-90 16,12 2-317-16</inkml:trace>
  <inkml:trace contextRef="#ctx0" brushRef="#br0" timeOffset="34910.8127">2474 11817 964 0,'3'0'357'0,"6"2"-264"0,5-1-61 16,5-2-7-16,4-2 0 15,3-8 0-15,-4-1-2 16,-7-7 6-16,0 0 3 16,-13-3 8-16,-2 0-7 15,-10 0 32-15,-10 2 3 16,-5 8-4-16,-9 1 4 0,7 17-51 15,-1 8-15-15,8 11-21 16,6 8-5-16,5 8 1 16,6 2 1-16,4 9 11 15,9-2 3-15,3-5 8 16,3-6 3-16,6-15 5 16,-10-6 34-16,3-9-152 15,-2-8-143-15</inkml:trace>
  <inkml:trace contextRef="#ctx0" brushRef="#br0" timeOffset="35255.831">3066 11699 977 0,'-4'8'424'0,"-6"6"-223"15,-4 6-118-15,-2-1-18 16,-6 3-36-16,1-4-5 16,-4-6-3-16,-2-4 0 15,0-8-19-15,-5-2-3 16,4-7-6-16,5-2-3 16,5-1 7-16,10 0 3 15,10 0 9-15,4-1 3 16,8 3 13-16,4 3-2 0,4 5 3 15,-1 4 2-15,5 8 4 16,-1 4 1-16,-2 5-7 16,-2 4-3-16,1 2-11 15,-6-2 1-15,-2-6-63 16,3 0-64-16</inkml:trace>
  <inkml:trace contextRef="#ctx0" brushRef="#br0" timeOffset="35437.0329">3489 11711 1238 0,'-2'-1'550'0,"2"0"-274"0,1-1-142 15,-1 1-99-15,0 0-26 16,0 0-96-16,0 1-87 15</inkml:trace>
  <inkml:trace contextRef="#ctx0" brushRef="#br0" timeOffset="35571.4435">3514 11855 1351 0,'-2'0'602'0,"3"5"-300"16,-1-3-98-16,0-2-94 15,0 0-39-15</inkml:trace>
  <inkml:trace contextRef="#ctx0" brushRef="#br0" timeOffset="36697.8203">2022 13007 1201 0,'-5'3'444'0,"-10"12"-337"16,-4 12-56-16,-7 12-29 15,-5 12-2-15,-3 10-8 16,0 4-1-16,7 3 2 15,7-7 1-15,10-14 1 16,3-8-2-16,4-21-12 16,0-6-2-16,2-6-4 15,0-8-12-15,1-6-21 16,2-9-15-16,7-18-25 16,1-8 6-16,8-21 21 15,2-4 16-15,4-4 24 16,3 5 5-16,-2 9 21 15,-2 11 26-15,-11 15 60 16,-7 5 19-16,-7 17 0 16,-4 5-31-16,1 12-74 15,-1 8-22-15,6 8-25 16,0 5 1-16,12 3 10 0,8 3 3 16,11 10 8-16,4 1 4 15,5 8 6-15,6 4 0 16,0 0 5-16,-1 3 0 15,-6-6 0-15,-9-6 0 16,-9-8 2-16,-7-4 2 16,-10-6 8-16,-7 0 5 15,-11-8 10-15,-8-3-1 0,-14-7 0 16,-7-6-3-16,-12-6-9 16,-1-5-1-16,8-2-10 15,-1-1-7-15,15 3-6 16,4 3-6-16,10 2-29 15,13 3-47-15,13 7-145 16</inkml:trace>
  <inkml:trace contextRef="#ctx0" brushRef="#br0" timeOffset="37327.5813">2342 13142 730 0,'9'-7'385'16,"11"-8"-90"-16,0 7-64 16,-1 8-103-16,-2 4-47 0,3 15-64 15,-4 6-10-15,-1 15 1 16,-2 5 3-16,-8 13-3 16,1 1 0-16,0 1 0 15,0-5-1-15,4-12 1 16,0-10 0-16,3-10-2 15,1-7-2-15,3-10-2 16,3-1 1-16,3-10 3 16,2-4 3-16,3-10 3 15,1-2 0-15,-2-8 4 16,-2-6-2-16,-6-6 3 16,1-9 2-16,-6-6 3 15,-2-3 0-15,-1 5-1 16,-3 5-4-16,-5 12-8 15,-2 7-3-15,-3 15 5 16,-4 5 0-16,0 10-9 16,1 5-3-16,0 4-17 15,2 5-5-15,1 7 3 0,4 8 2 16,3 10 7-16,2 8 4 16,0 9 6-16,0 2 1 15,1-2 2-15,-1-7 2 16,-1-10 4-16,-3-8 1 15,1-7 4-15,0-1 36 0,-1-11-159 16</inkml:trace>
  <inkml:trace contextRef="#ctx0" brushRef="#br0" timeOffset="39847.7185">2972 13675 434 0,'3'1'208'16,"2"4"-64"-16,4 4-67 16,7 3 13-16,2 1-17 15,2-4-13-15,3-2-11 16,-5-6-7-16,2-5 19 15,-5-4 7-15,-1-4 15 16,-5-2 8-16,-9 1 5 16,0-1 5-16,-13 5-5 15,-3 0-4-15,-5 2-38 16,1 7-17-16,-3 2-31 16,2 7-15-16,1 10-17 15,2 3-1-15,5 7 1 16,4 4 3-16,10 2 2 15,8-1 2-15,10-3 7 16,6-6 5-16,10-9 14 16,-4-8 5-16,3-8-53 0</inkml:trace>
  <inkml:trace contextRef="#ctx0" brushRef="#br0" timeOffset="40235.0902">3588 13353 718 0,'-1'-3'399'15,"1"0"-69"-15,3 2-197 16,-3 1-33-16,0 0-63 15,18 1-17-15,50 9-6 16,-27-3-2-16,4 0 3 16,-1-4 0-16,-7-3-73 0,0-1-86 15</inkml:trace>
  <inkml:trace contextRef="#ctx0" brushRef="#br0" timeOffset="40478.8863">3630 13483 952 0,'2'1'394'0,"7"2"-204"16,5 1-61-16,11 3-19 15,3 1-4-15,12 0-30 16,4 0-14-16,-2-5-19 16,1 1-11-16,-11-5-49 15</inkml:trace>
  <inkml:trace contextRef="#ctx0" brushRef="#br0" timeOffset="41507.4913">4389 13118 349 0,'8'-6'197'0,"12"-11"-22"15,2 4 5-15,-4-2-6 16,1 1-9-16,-2 7-25 15,-2 0-17-15,-5 8-36 16,-2 6-11-16,-12 11-25 16,-2 12-11-16,0 20-20 15,-2 3-12-15,8 21-10 16,3 4 0-16,6-1 2 16,3 3 3-16,10-25 3 15,3-10 0-15,5-19 2 16,2-14 2-16,2-16 10 0,3-10 7 15,3-17 12-15,-4-7 10 16,5-13 1-16,-4-8 0 16,-9-13-12-16,0-2-11 15,-12 5-10-15,-6 9-5 16,-4 23-6-16,-3 10 3 16,-8 17-6-16,4 10-7 15,-8 13-12-15,0 10-8 16,3 19-1-16,1 12 7 0,7 18 11 15,3 4 7-15,3-2 4 16,0-8 2-16,-1-22 0 16,1-8 0-16,-1-16 7 15,0-6 5-15,-1-10 44 16,-4-1-23-16</inkml:trace>
  <inkml:trace contextRef="#ctx0" brushRef="#br0" timeOffset="46233.6982">5010 13780 236 0,'4'6'161'0,"7"4"38"15,5-2-43-15,7-6-20 16,3-5-14-16,4-7-15 16,-3-4 1-16,-9-3 13 15,-5-1 15-15,-12 1 11 16,-2 3 0-16,-11 3-21 0,-4 6-22 16,-7 6-44-16,-3 4-18 15,0 11-26-15,0 1-11 16,7 11-20-16,5 1-4 15,13 2-4-15,5 2 3 16,15-8 12-16,11-5 7 16,10-6 12-16,3-7 3 15,-3-6 31-15</inkml:trace>
  <inkml:trace contextRef="#ctx0" brushRef="#br0" timeOffset="52939.7988">23294 11827 924 0,'-5'4'390'0,"-4"11"-212"16,0 5-78-16,2 21-45 15,1 5-8-15,6 4-5 16,1 0-3-16,-1-8-4 16,0-5 0-16,-2-10-5 15,-1-2 1-15,-4-7-16 16,-2-3-49-16,-3-5-199 15,-1-4-216-15</inkml:trace>
  <inkml:trace contextRef="#ctx0" brushRef="#br0" timeOffset="53164.8856">23131 11906 989 0,'9'-10'383'15,"16"-10"-241"-15,6 1-29 16,15 8 0-16,-2 3-3 0,0 11-16 16,-4 6-16-1,-9 12-27-15,-5 3-5 0,-22 4 6 16,-8 2 7-16,-24 0 15 16,-1 2-9-16,-11-5-23 15,1-7-58-15</inkml:trace>
  <inkml:trace contextRef="#ctx0" brushRef="#br0" timeOffset="53962.4727">5442 13456 981 0,'-1'1'417'16,"1"5"-222"-16,8-1-98 15,14 2-21-15,13-2 6 16,7-3-2-16,12-1-10 15,4-2-10-15,-5 1-21 16,-6 0-3-16,-14 1-89 16</inkml:trace>
  <inkml:trace contextRef="#ctx0" brushRef="#br0" timeOffset="54870.9778">6235 13086 433 0,'5'-8'335'0,"7"-5"83"16,1 0-116-16,1 8-124 15,2 7-57-15,-6 12-87 16,1 12-24-16,-3 22-5 16,-4 6 6-16,-6 16 3 15,1 3-1-15,1-3-3 16,5-5 0-16,13-18 0 16,2-6-1-16,4-16-2 15,-1-5 0-15,3-11 4 16,-1-12 5-16,0-13 13 15,3-8 4-15,0-16 4 16,4-9-1-16,-5-15-4 16,-1-5-2-16,-7 1-5 15,0 6-4-15,-9 20-4 16,-4 7 9-16,-6 17 16 0,-5 6 6 16,-3 12-1-1,0 6-16-15,-1 14-24 0,2 8-10 16,7 16-6-16,0 9 3 15,7 10 3-15,1-2 3 16,1-6 4-16,4-4 0 16,-5-19 3-16,0-4 3 15,-2-9-3-15,-4-5-45 16</inkml:trace>
  <inkml:trace contextRef="#ctx0" brushRef="#br0" timeOffset="57640.6819">6717 13768 343 0,'6'6'209'0,"3"6"-32"0,11-3-51 15,3 2-6-15,2-9-14 16,4-3 4-16,1-7-5 16,-7-3 4-16,-6 0 14 15,-5-3 5-15,-9 0 7 16,-1-1-1-16,-6-1-31 16,-3 6-20-16,-9 3-42 15,-5 4-21-15,-6 6-23 16,0 5-9-16,-1 7-12 15,6 3-7-15,11 11-6 16,5 2 2-16,7 3 9 16,7 1 8-16,8 1 13 15,2-11 6-15,7-2 9 16,0-6 2-16,4-14 11 16,5 1-37-16</inkml:trace>
  <inkml:trace contextRef="#ctx0" brushRef="#br0" timeOffset="58097.5673">7084 13919 901 0,'0'-2'439'0,"0"4"-178"0,0 4-82 15,0-6-96-15,-2 19-28 16,-3 46-14-16,-6-31-7 16,1 1-83-16</inkml:trace>
  <inkml:trace contextRef="#ctx0" brushRef="#br0" timeOffset="58528.6978">7485 13748 870 0,'-4'6'404'0,"-6"14"-170"16,-2 8-58-16,-5 4-72 15,-2 4-31-15,-3-6-38 16,3-3-8-16,1-14-19 16,0-3-21-16,7-13-30 0,-5-6-7 15,5-8 11-15,1-5 20 16,2-3 44-16,3-1 19 15,5 6 24-15,4 0 4 16,2 8-18-16,2 5-17 16,5 13-33-16,0 9-6 15,7 8-6-15,-1 3 2 16,0 5 8-16,-3-2 6 16,-5-4-4-16,-1-3-46 0,0-11-374 15</inkml:trace>
  <inkml:trace contextRef="#ctx0" brushRef="#br0" timeOffset="58706.3187">7373 13621 1020 0,'-5'-7'498'0,"3"-5"-179"16,-6 1-142-16,4 7-134 15,4 4-42-15,5 5-111 16,7 6-174-16</inkml:trace>
  <inkml:trace contextRef="#ctx0" brushRef="#br0" timeOffset="58989.6983">7560 13909 483 0,'-3'12'285'15,"2"13"-25"-15,-1-3-66 16,1-7-77-16,0-3-24 16,-2-12 4-16,1 0 2 15,-1-6 0-15,3 5-5 16,0 0-50-16,0-20-17 0,6-36-18 16,1 30 0-16,6 5 20 15,3 3 11-15,-1 10 14 16,1 6-3-16,-2 6-29 15,1 10-13-15,-1 6-11 16,-1 3-2-16,-3 6 6 16,-3-4 4-16,1 5-28 15,-1-5-60-15</inkml:trace>
  <inkml:trace contextRef="#ctx0" brushRef="#br0" timeOffset="59498.4336">7930 13764 1083 0,'-6'-2'459'16,"-7"-2"-273"-16,3 4-69 16,1 3-89-16,8 5-27 15,-1 1-21-15,7 0-4 16,7 3 3-16,-4-5 7 15,5-7 11-15,2 0 5 16,-1-8 14-16,-6-1 4 16,-4 4 6-16,-5 1-1 0,-9 7-3 15,-2 2 0-15,-9 10-3 16,-3 5 2-16,4 1-7 16,5 5-6-16,6-2-8 15,6 1-6-15,4-2 0 16,3-4-2-16,6-5-1 15,2-4 2-15,3-4 3 16,-2-6 4-16,8-1 9 16,-3-6 3-16,1-11 1 15,0 0 1-15,-4-7-3 16,2-1 0-16,-4 0 0 16,1 0 1-16,-3 4-5 15,-3 6 6-15,1 11-1 16,-4 7 3-16,-1 19 9 15,-3 4-7-15,-1 9-1 16,1 4-3-16,3-5-6 0,0-2 4 16,9-6-61-16,2-12-42 15,2-7-145-15,0-5-200 16</inkml:trace>
  <inkml:trace contextRef="#ctx0" brushRef="#br0" timeOffset="59841.8655">8234 13945 592 0,'6'2'330'0,"2"2"-56"16,5 0-47-16,3 3-73 15,-2-2-27-15,2-5-32 16,1-1-18-16,-2-6-6 16,1-2 2-16,-1-3-3 15,-3-2-2-15,-3-3-15 16,-2-4-8-16,-11 1-9 15,-3-2-4-15,-3-1-6 16,0 4-11-16,0 8-23 16,1 7-12-16,-5 16-17 15,-1 6 2-15,3 12 9 16,-4 4 9-16,4 1 10 16,-2 0 3-16,5-2 1 15,6 1-1-15,3-2-1 16,2 3-1-16,6-2 4 15,-2-2 2-15,4-3 24 0,-1-5-49 16,2-8-102-16,0-2-72 16</inkml:trace>
  <inkml:trace contextRef="#ctx0" brushRef="#br0" timeOffset="60188.2233">8673 13878 767 0,'-4'-7'396'0,"-5"-9"-95"16,-2 3-60-16,-5 5-80 15,-1 4-41-15,-3 6-65 16,2 5-22-16,0 8-29 15,2 3-8-15,5 7-14 16,1 1-1-16,9 2 0 16,1-2 3-16,11-6 7 15,3-4 4-15,5-9 10 16,5-9 10-16,3-9 41 16,-4-7 15-16,-3-7 28 15,-8 1 14-15,-8 1-14 16,-5 2-14-16,-9 8-55 15,-6 5-35-15</inkml:trace>
  <inkml:trace contextRef="#ctx0" brushRef="#br0" timeOffset="61495.3273">6234 14301 812 0,'8'-5'302'0,"22"-15"-211"15,14-9-24-15,28-27 27 16,18-18 9-16,47-37 4 16,19-20-10-16,34-14-36 15,12-2-18-15,-11 5-27 16,-7 15-5-16,-27 26-2 16,-18 16-1-16,-37 29-5 15,-23 10-15-15,-36 15-16 16,-18 5-1-16,-19 8 0 15,-8 4 16-15,-10 0 14 16,-3 0 5-16,-2 0 2 16,1 0-2-16,2 6-6 15,0 2-3-15,4 4-4 16,-1 1-1-16,5 1-7 16,8-1-5-16,4-5-16 15,7 0-2-15,7-1 3 0,-1 0 3 16,8 7 10-16,-4 1 4 15,-5 12 26-15,-1 4 28 16,-15 9 46-16,0 3 13 16,-4 3-8-16,-4-3-22 15,5-9-63-15,0-4-112 16</inkml:trace>
  <inkml:trace contextRef="#ctx0" brushRef="#br0" timeOffset="61853.4696">8519 12572 898 0,'-8'-3'375'0,"-11"-2"-224"15,2 8-80-15,6 8-76 16,2 7-20-16,11 10-12 15,5 4 5-15,9 2 17 16,7-2 6-16,7-7 7 16,0-6-1-16,10-11 36 15,0-7 26-15,5-13 66 16,6-11 30-16,-12-11 24 0,-8-10-1 16,-13 0-36-16,-13 1-21 15,-14 5-46-15,-6 6-22 16,-20 7-30-16,-6 8-9 15,-12 8-20-15,2 9-9 16,3 4-55-16,6 3-50 16,14 3-108-16,8 2-158 0</inkml:trace>
  <inkml:trace contextRef="#ctx0" brushRef="#br0" timeOffset="62125.878">8740 12522 777 0,'1'-1'379'0,"-1"-3"-139"15,3 4-66-15,-4 0-83 16,-1 0-19-16,-1 5-18 15,-7 13 1-15,-26 31 1 16,17-22-6-16,-3-3-15 16,-3 3-7-16,7-1-13 15,3-2-2-15,4-1-18 0,4-4 488 16</inkml:trace>
  <inkml:trace contextRef="#ctx0" brushRef="#br0" timeOffset="64511.7308">3416 15195 920 0,'11'1'381'0,"11"-1"-239"16,2 3-25-16,8 1-58 15,1 0-22-15,1 2-21 16,1 1-14-16,-6 0-179 16</inkml:trace>
  <inkml:trace contextRef="#ctx0" brushRef="#br0" timeOffset="64782.1721">3437 15370 832 0,'0'1'363'16,"3"5"-157"-16,10 2-51 15,13-3-8-15,5 0-5 16,14-5-25-16,-2 0-15 16,1 0-35-16,-5 0-16 0,-11 0-26 15</inkml:trace>
  <inkml:trace contextRef="#ctx0" brushRef="#br0" timeOffset="83165.7313">4075 14841 846 0,'1'-6'394'0,"1"-2"-168"16,3 14-130-16,4 12-40 16,1 25-36-16,2 13-7 15,-3 15-1-15,-6 4 0 16,-3 0 4-16,-1-3 3 16,1-5 7-16,0-10-26 15,0-17-108-15,3-10-166 0</inkml:trace>
  <inkml:trace contextRef="#ctx0" brushRef="#br0" timeOffset="83367.5853">4292 15241 763 0,'-12'0'369'15,"-10"3"-143"-15,-2 7-150 16,-4 2-34-16,3 9-40 15,3-3-2-15,9 1-8 16,7-1-7-16,16-6-12 16,6-3-1-16,14-4 11 15,7-4 30-15,1-1-248 16</inkml:trace>
  <inkml:trace contextRef="#ctx0" brushRef="#br0" timeOffset="83705.9067">4410 15471 683 0,'5'6'291'16,"10"2"-161"-16,1-2-29 15,5-6-37-15,-3-2-11 0,-3-7-10 16,-3-2-4-16,-7-5 27 15,1-2 11-15,-6-3 10 16,-1 1 8-16,-12 2-17 16,-3 1-21-16,-5 8-24 15,-1 6-22-15,5 13-39 16,0 9-3-16,3 11-3 16,6 6 3-16,7 2 11 15,7-3 4-15,12-4 5 16,2-9 4-16,7-10 7 15,4-2 5-15,3-7-23 16,4-3-412-16</inkml:trace>
  <inkml:trace contextRef="#ctx0" brushRef="#br0" timeOffset="84139.8967">4742 15372 852 0,'9'5'297'0,"20"5"-225"15,20 2-32-15,29-1 49 16,19 0 25-16,40-4 2 16,9-3-10-16,26-4-34 15,9-2-24-15,-6-7-24 16,-1-4-4-16,-6-5 22 16,-18-3-52-16</inkml:trace>
  <inkml:trace contextRef="#ctx0" brushRef="#br0" timeOffset="84858.9724">5069 14828 321 0,'12'-3'200'16,"9"-4"9"-16,3-4-9 15,-2 0-3-15,-5-5-2 16,-3-3-11-16,-5-1-11 16,-10-6-52-16,-2 5-26 15,-11 0-36-15,-6 2-21 16,-4 10-18-16,-3 4-10 0,3 10-27 16,1 4-10-16,9 12-7 15,2 2 3-15,8 5 7 16,3-2 4-16,1-2 11 15,7-2 2-15,3-7 1 16,5-3 2-16,1-12 7 16,2-6 4-16,-4-8 9 15,-5 0 3-15,-1-2-2 16,-2 2-1-16,-2 5 1 16,2 3-5-16,-1 9-14 15,-1 5-8-15,1 16-13 16,0 7 1-16,-3 12 11 15,1 5 6-15,-3 2 6 16,1-2 3-16,2-11 5 16,-1-6-15-16,4-11-129 15,-2-6-162-15</inkml:trace>
  <inkml:trace contextRef="#ctx0" brushRef="#br0" timeOffset="85074.9937">5425 14982 709 0,'-5'2'355'0,"0"4"-70"16,3 10-154-16,2 10-69 15,0 0-5-15,4 11-27 16,-4-5-3-16,-2 1-6 15,4 0 16-15,-1-13-169 16</inkml:trace>
  <inkml:trace contextRef="#ctx0" brushRef="#br0" timeOffset="85581.3354">5823 14843 801 0,'-3'-14'391'0,"-4"-6"-143"16,-2-1-106-16,-4 1-39 16,-2 10-31-16,-1 1-15 0,-6 6-31 15,1 4-14-15,0 10-24 16,-1 3-7-16,4 9-5 16,4 1 0-16,9 4 7 15,5 2 2-15,8-7 4 16,4-4-1-16,9-6-1 15,2-8 2-15,3-9 5 16,-2-7 6-16,-5-7 8 16,-2-2 6-16,-7-1 1 15,-3 5 18-15,-4 3 20 16,0 5 0-16,-3 13-6 16,0 5-22-16,-3 16-32 15,0 6-3-15,-2 7 1 16,-1 6 3-16,6-3 6 15,0-2 3-15,6-6-19 0,1-9-48 16,4-10-319-16</inkml:trace>
  <inkml:trace contextRef="#ctx0" brushRef="#br0" timeOffset="85911.4584">5960 15044 812 0,'2'-5'394'15,"4"-6"-136"-15,7 1-119 16,4 2-5-16,1 1-22 16,-2 5-15-16,-3 3-28 15,0 5-15-15,-12 6-21 16,-1-2-7-16,-7 7 2 15,-8-1 2-15,-5-1-11 16,2 5-2-16,2-2-9 16,12 2-3-16,3-3-10 15,2-2-4-15,7-3-3 16,-3-3-2-16,12-1 6 16,4 0 1-16,10 0 5 15,4-1 8-15,-2 1-41 16</inkml:trace>
  <inkml:trace contextRef="#ctx0" brushRef="#br0" timeOffset="86430.6369">5233 15750 855 0,'3'-2'388'0,"-2"1"-184"16,3 6-90-16,-4-5-78 15,4 17-21-15,8 52-11 16,-7-24 6-16,-6-1 6 15,-1-3 2-15,2-11 1 0,-4-10 1 16,4-12 11-16,2-8 11 16,-2-17 22-16,4-4 4 15,5-14-9-15,3-7 12 16,10-3 18-16,3-2 12 16,4 6-5-16,1 10-29 15,-6 14-56-15,-1 11-19 0,-5 15-88 16,1 5-85-16</inkml:trace>
  <inkml:trace contextRef="#ctx0" brushRef="#br0" timeOffset="86677.3508">5497 15995 1242 0,'3'0'522'0,"-3"0"-329"16,0 2-51-16,-2-2-83 16,1 1-28-16,-2 27-14 15,-3 29-2-15,3-31-2 16,-1-2-18-16,3-4-138 0</inkml:trace>
  <inkml:trace contextRef="#ctx0" brushRef="#br0" timeOffset="87030.4867">5578 16084 484 0,'5'-7'300'0,"6"-5"-16"16,2 0-30-16,4-3-80 16,4 4-35-16,1 7-58 15,-2 5-19-15,-5 6-10 16,-3 8-12-16,-12 2-7 15,-2-2-1-15,-11 10-6 16,0-5-5-16,1-3-5 16,-1-1 1-16,9-5-7 15,2-6-4-15,6-6 21 16,7-1 9-16,6-5 9 16,4 1 4-16,7 4-25 0,0 0 10 15</inkml:trace>
  <inkml:trace contextRef="#ctx0" brushRef="#br0" timeOffset="87706.5146">6717 15131 1039 0,'1'-2'463'16,"3"-3"-218"-16,2 19-165 16,1 9-15-16,1 22-45 15,-3 6-4-15,-3 9 0 16,1 0 2-16,-2-12 4 15,1-3-36-15,0-14-124 16,1-9-336-16</inkml:trace>
  <inkml:trace contextRef="#ctx0" brushRef="#br0" timeOffset="87854.4394">6610 15388 947 0,'1'3'411'15,"9"1"-200"-15,6-2-74 16,20-2-45-16,9-2-29 16,10-3 10-16,7 3-88 0</inkml:trace>
  <inkml:trace contextRef="#ctx0" brushRef="#br0" timeOffset="88498.323">7305 14916 1226 0,'-2'2'450'0,"-2"14"-366"15,2 12-39-15,2 20-47 16,0 9 3-16,0 14 6 16,2 7 2-16,3-1 4 15,1 0 3-15,-1-22 4 0,1-7-2 16,2-22-3-16,0-11-2 16,-2-13 7-16,-1-6 0 15,-1-13-3-15,3-10-2 16,5-5-18-16,1-3-8 15,0 3-9-15,-1 9 0 16,-4 11 1-16,-2 9 5 0,-10 9 10 16,-3 3 2-16,-4 5 4 15,0 2 1-15,7-2-1 16,-3-2-4-16,8-1-5 16,2-2-3-16,9-1-4 15,5 2 2-15,4-2 5 16,1 1 3-16,4-3 4 15,1-1 2-15,2-2 5 16,-2 0 4-16,-4-7 7 16,-3-3 3-16,-7-5 7 15,-4-4 3-15,-7 1 22 16,-1-4-5-16,-6 5-5 16,-5 2-6-16,-1 5-34 15,-2 4-6-15,0 9-22 16,2 10-5-16,1 10-3 15,0 5 5-15,10 3 14 16,4 0 4-16,11-4 7 16,7-1 3-16,6-12 5 0,5-3 5 15,-1-7-28-15,1-5 87 16</inkml:trace>
  <inkml:trace contextRef="#ctx0" brushRef="#br0" timeOffset="89052.6815">8021 15550 734 0,'34'-1'250'0,"61"-3"-168"16,18 0 26-16,39-1 24 15,14 2-8-15,12-1-75 16,6 3-21-16,-11-2-9 16,-9-3 0-16,-22-3-2 15,-16-5-1-15,-26 2-56 16,-20 2-169-16</inkml:trace>
  <inkml:trace contextRef="#ctx0" brushRef="#br0" timeOffset="89697.7764">8383 14945 315 0,'8'0'198'0,"6"-4"27"15,-2-5-2-15,-5-8-25 16,-4-4-14-16,-3-6-48 16,-4-1-20-16,-4 0-35 15,-2 3-15-15,-6 5-29 16,1 8-15-16,-6 9-18 16,1 5-8-16,0 10-24 15,-4 7-5-15,11 10-1 16,5 5 5-16,9 5 14 15,4-3 5-15,10-4 5 0,-1-6 3 16,1-6 3-16,-2-5 4 16,0-1 4-16,-8-3 9 15,-1-1 12-15,-3-1-1 16,-1 2-2-16,0 3-12 16,0 5-12-16,2 2-2 15,-1-1-1-15,2 0 1 16,3-8 1-16,-3-1-2 0,2-9-33 15,-2-3-51-15</inkml:trace>
  <inkml:trace contextRef="#ctx0" brushRef="#br0" timeOffset="90181.3366">8435 14905 589 0,'0'-4'402'16,"-4"-7"-4"-16,-2 6-180 16,1 6-60-16,-4 13-94 15,2 11-33-15,-3 17-39 16,5 7-3-16,0 8 3 16,-3-1 5-16,9-4 8 15,-2-7 5-15,3-14 4 16,2-3 14-16,-4-14 8 15</inkml:trace>
  <inkml:trace contextRef="#ctx0" brushRef="#br0" timeOffset="91023.4558">8504 15237 614 0,'6'-9'301'0,"7"-6"-99"15,5 4-71-15,4 7-44 16,1 5-28-16,-1 6-24 0,-3 4-2 16,-11 3 2-16,-8 2 9 15,-11 0 12-15,-5 0-2 16,-3-2-6-16,3-4-6 15,3-6-12-15,2-3 4 16,5-1 12-16,5-3-7 16,6 3 8-16,-5 0-3 0,0 0-18 15,13 3-1-15,35 15-12 16,-30-4-5-16,3 1-79 16,2-1-355-16</inkml:trace>
  <inkml:trace contextRef="#ctx0" brushRef="#br0" timeOffset="91593.9745">8951 15020 638 0,'3'-12'376'0,"0"-10"-79"15,-6-2-68-15,-1 1-24 16,-4-4-54-16,-1 2-29 15,-2 8-56-15,-4-1-25 16,3 9-35-16,-6 2-7 16,3 7-15-16,3 6-11 15,-2 10-14-15,7 6 0 0,7 5 7 16,5 3 8-16,4-4 16 16,0-5 3-16,8-6 6 15,1-9 1-15,1-10 5 16,4-5 3-16,-8-11 6 15,0-4 3-15,-2-2 2 16,-5 0 2-16,-3 0 2 16,-3 4 10-16,-2 10 8 15,0 5-8-15,-5 20-23 16,0 11-14-16,-2 18-22 16,1 4 4-16,2 7 14 15,4-2 3-15,2-6 8 16,1-3 4-16,0-8 3 15,3-6 1-15,-2-13-12 16,-2-3-21-16,1-7-85 16,-3-4-71-16</inkml:trace>
  <inkml:trace contextRef="#ctx0" brushRef="#br0" timeOffset="91941.7267">9110 15099 519 0,'4'-2'289'0,"5"-6"-34"16,4 3-91-16,6 3-42 16,2-3-8-16,3 6-14 15,-3 1-12-15,-6 1-30 16,-2 5-11-16,-11 0-15 15,-6 0-2-15,-4 5-3 16,-7-5-3-16,2-1-8 16,3 1-8-16,9-7-10 15,5 3-5-15,8-4-5 16,7 2 2-16,0 2 5 16,0 1 1-16,0 9 12 15,-7 1 6-15,-11 3 15 16,-5 5 2-16,-16-3 4 15,-5 0-22-15,-7-8-207 16</inkml:trace>
  <inkml:trace contextRef="#ctx0" brushRef="#br0" timeOffset="92402.2347">8514 15782 985 0,'3'9'363'0,"1"12"-291"15,4 9-22-15,0 10-11 16,-1-1-11-16,-1 4-4 16,-4-6-3-16,-2-9 1 15,0-3 0-15,0-15 7 16,0-4 27-16,-1-11 47 15,0-5 22-15,-1-17 28 16,2-4-24-16,4-10-39 0,6-4-15 16,10 7-29-16,8-2-7 15,9 14-20-15,4 8-14 16,5 11-14-16,-1 5-16 16,-4 9-126-16,-5 6-243 15</inkml:trace>
  <inkml:trace contextRef="#ctx0" brushRef="#br0" timeOffset="92778.3034">8721 16066 836 0,'2'-3'428'0,"3"-10"-132"16,3 5-61-16,7 4-107 15,1-1-34-15,4 8-35 16,0 3-16-16,-5 5-13 16,-5 4-2-16,-7 4-4 15,-8 2 0-15,-10 2 2 16,-2 0-1-16,-8-5-4 0,4 1-12 15,6-8-15-15,-1-4-7 16,10-3-14-16,2-4 5 16,8-4 4-16,10 4 3 15,8 0 7-15,0-2 5 16,3 4 3-16,1 2 0 16,-5-1-43-16,5 5-73 15</inkml:trace>
  <inkml:trace contextRef="#ctx0" brushRef="#br0" timeOffset="93105.6936">9002 16117 764 0,'0'-6'393'15,"1"-1"-103"-15,9-3-139 16,4 4-27-16,7 2-34 15,0 0-11-15,1 5-28 16,0-1-10-16,-7 7-15 16,-4 1-7-16,-11 6 1 15,-4 2 0-15,-7 0 2 16,1-1-2-16,3-6-7 16,3-1-6-16,7-3-10 15,5 0-3-15,7-2-1 16,3 0 2-16,3 1 1 0,-3 3 2 15,-7 4 3-15,-4 2 8 16,-18 1 8-16,-7 0 1 16,-13-1-68-16,-4-6-9 15</inkml:trace>
  <inkml:trace contextRef="#ctx0" brushRef="#br0" timeOffset="93471.9059">10042 15270 904 0,'0'-3'447'0,"0"-2"-161"15,2 6-166-15,-2-1-44 16,0 4-50-16,5 26-7 15,2 53-5-15,-7-26 0 16,2-3 26-16,-1-9-49 16,5-10-184-16</inkml:trace>
  <inkml:trace contextRef="#ctx0" brushRef="#br0" timeOffset="93631.4393">9969 15455 1006 0,'2'-1'466'0,"8"0"-175"16,6 1-130-16,14 2-73 15,7 1-27-15,12-4 2 16,7 1-73-16</inkml:trace>
  <inkml:trace contextRef="#ctx0" brushRef="#br0" timeOffset="94309.2926">10546 14912 1030 0,'-4'-8'480'16,"0"-6"-190"-16,2 11-175 0,1 24-86 16,1 10-31-16,0 28-15 15,0 11 9-15,0 14 15 16,4 8 5-16,-1-5 8 15,4-3 2-15,0-24-4 16,0-14-1-16,-1-24-6 16,-2-14 0-16,2-13-7 15,0-7-7-15,8-9-10 16,4-8-8-16,5-7 2 16,1 3-10-16,-3 2 1 15,-1 9 4-15,-11 13-6 16,-2 5 14-16,-6 14 4 15,-3 1 3-15,-5 5 9 16,3 1 0-16,4-3-3 16,1 0-2-16,13-2 2 15,-1-3-1-15,10 1 3 16,-2-3 1-16,10 1 2 0,1-3 2 16,-2-7 7-16,2-3 3 15,-5-8 6-15,-4-3 3 16,-11-5 5-16,-6-1 1 15,-11 2 16-15,-8 2-6 16,-11 9-15-16,-2 6-8 16,0 9-34-16,5 7-5 15,7 10-7-15,1 3 1 0,11 6 8 16,4 0 7-16,11-7 20 16,13 0 16-16,0-9 18 15,3-7 5-15,0-2-5 16,-5-6 0-16,4-4-262 15</inkml:trace>
  <inkml:trace contextRef="#ctx0" brushRef="#br0" timeOffset="94769.0901">11256 15527 808 0,'0'2'326'16,"0"0"-139"-16,26 1-144 15,18-1 13-15,52-5 84 16,25-4 14-16,48-4-9 16,25 1-12-16,1-3-70 15,1 5-23-15,-14-5-20 16,-19 3-2-16,-26 2-20 16,-20 0-45-16</inkml:trace>
  <inkml:trace contextRef="#ctx0" brushRef="#br0" timeOffset="95431.9164">11740 15001 402 0,'3'-10'323'15,"7"-6"20"-15,-6-11-90 16,-1 1-29-16,-7-4-69 15,-3 0-31-15,-7 5-53 0,-2 5-30 16,-5 10-37-16,-5 6-9 16,-2 12-14-16,-1 6-9 15,4 11-6-15,4 7 0 16,11 1 9-16,5-2 6 16,13-4 11-16,6-5 4 15,8-9 5-15,4-6 5 16,-3-12 8-16,2-3 4 0,-8-6 8 15,-4-1 12-15,-4 2 13 16,-1-1 7-16,-3 9-10 16,1 5-18-16,-1 14-30 15,-5 8-14-15,2 13-1 16,-2 3 3-16,-4 2 12 16,1 0 5-16,1-4 2 15,-2-5 2-15,4-7-4 16,0-6-34-16,0-7-137 15</inkml:trace>
  <inkml:trace contextRef="#ctx0" brushRef="#br0" timeOffset="95836.774">11757 15274 918 0,'0'-2'413'0,"5"-5"-190"16,1-1-55-16,4-5-65 16,3 0-11-16,3-1-21 15,1 0-9-15,-2 2-8 16,-2 1 2-16,-7 6-1 16,1 4-4-16,-4 7-17 15,-1 8-15-15,1 12-17 16,-2 4-1-16,1 2 3 15,-2-2 5-15,2-7-22 16,1-4-54-16,2-10 53 16</inkml:trace>
  <inkml:trace contextRef="#ctx0" brushRef="#br0" timeOffset="96301.3124">12246 14926 741 0,'0'-10'393'16,"6"-11"-91"-16,-7-4-17 0,-10 0-98 15,7 4-41-15,-16 7-78 16,-1 6-40-16,-5 10-29 15,-10 4-11-15,3 11-14 16,2 4-3-16,9 10 2 16,7 0 0-16,10 2 6 15,6-3 4-15,11-8 4 16,5-3 2-16,6-15 7 16,4 0 4-16,-1-11 4 15,-3-3 5-15,-6-8 4 16,0-2 1-16,-5 1 15 15,-2 3 12-15,-4 9-3 16,-3 5-5-16,-6 13-26 16,3 9-14-16,-1 16-5 15,1 4 1-15,3 5 8 16,-5-1 3-16,0-6 7 16,0 0 1-16,-2-11 2 15,4-3 0-15,4-12-37 0,-3-3-48 16,1-6-289-1</inkml:trace>
  <inkml:trace contextRef="#ctx0" brushRef="#br0" timeOffset="96669.9823">12303 15145 776 0,'2'-2'363'0,"3"-5"-129"16,6 0-62-16,4-2-29 15,3 3-13-15,6 1-23 16,-4 5-16-16,-1 3-34 16,-5 0-14-16,-9 5-17 15,-5 2-1-15,-10 2-2 16,-4 1 0-16,-2 0-9 15,4-2-4-15,9-4-10 16,3-1-1-16,8 2-6 16,4 0-2-16,6 1 5 15,0 3-3-15,4 2 3 16,-2-2 0-16,-8 6 13 16,-8 1 15-16,-15-3 19 0,-10 2 6 15,-11-8-7-15,-2-7-43 16</inkml:trace>
  <inkml:trace contextRef="#ctx0" brushRef="#br0" timeOffset="97168.4472">11798 15768 749 0,'-4'-7'356'0,"1"-5"-53"15,-2 5-118-15,5 9-98 16,6 9-3-16,3 14-75 0,-3 9-10 16,-2 18 7-1,-1-4 4-15,-4-2 3 0,1-1 2 16,0-17 3-16,-2-4 3 15,2-12 14-15,-1-10 7 16,0-8 31-16,1-6 8 16,2-15-2-16,3-5-8 15,4-9-32-15,4-1-4 16,10-1-8-16,6 3-3 0,15 6-12 16,3 9-13-16,5 13-14 15,-5 9-47-15,-8 11-92 16</inkml:trace>
  <inkml:trace contextRef="#ctx0" brushRef="#br0" timeOffset="97493.7021">11982 16145 813 0,'5'-8'421'0,"4"-10"-124"0,1 2-35 16,3-4-75-16,-1 2-24 16,1 6-31-16,-3 0-15 15,-5 10-42-15,2 2-24 16,-7 8-37-16,4 10-14 15,-4 8-4-15,-1 5 2 16,-2 2 6-16,2-3 4 16,1-2 4-16,0-6 9 15,0-7-75-15,1-6-50 0</inkml:trace>
  <inkml:trace contextRef="#ctx0" brushRef="#br0" timeOffset="97883.7316">12216 16071 1023 0,'5'-6'464'15,"2"-6"-185"-15,8 6-171 16,2-1-20-16,3 3-27 15,-1 6-12-15,-4-1-18 16,-2 7-4-16,-12-1 0 16,-2 0-1-16,-13 6 0 15,1 4 1-15,-1-1-11 16,3-2-5-16,6-4-11 0,2-1-4 16,9-5-7-16,4 3-1 15,7-2 5-15,4 2 1 16,2 7 3-16,-3 0 1 15,-4 5 0-15,-3 2 3 16,-16 0 27-16,-6 0 20 0,-14-1 41 16,-2 0 18-16,-1-8 0 15,2-5-14-15,4-14-46 16,2-5-47-16</inkml:trace>
  <inkml:trace contextRef="#ctx0" brushRef="#br0" timeOffset="108444.2646">13602 15453 945 0,'3'12'396'0,"0"14"-218"16,-5 6-29-16,-15 8-47 15,-12-4 1-15,-11 4-251 16</inkml:trace>
  <inkml:trace contextRef="#ctx0" brushRef="#br0" timeOffset="109201.7289">14296 15174 595 0,'-4'-2'360'0,"-2"-2"-40"16,-6 0-70-16,-4 1-106 15,-1 0-37-15,-1 6-59 0,2 3-26 16,6 8-41-16,3 6-16 15,9 0-5-15,6 2 7 16,12-2 12-16,5-5 6 16,2-8 11-16,-1-4 4 15,-12-3 21-15,-6-2 10 16,-12-2 3-16,-8 4-3 16,-12-2-13-16,-3 2-11 15,-4 7-13-15,0 1-6 16,6 12-11-16,7 3-3 15,15 8 3-15,2 1 2 0,12-3 6 16,4-2 2-16,5-9 3 16,3-7 3-16,3-8 13 15,-1-4 9-15,-1-11 26 16,-3 1 7-16,-3-7 4 16,-3-6 4-16,-3-4 9 15,-2-2 7-15,-3 2-5 16,1 7-12-16,-1 7-35 15,1 9-20-15,-2 9-20 16,2 5 0-16,2 13 3 16,-1 0 4-16,3 9 13 15,-2 0 0-15,2-3 3 16,3-6 2-16,0-14-1 16,2-6 24-16,1-11 36 15,1-7 13-15,-2-10 14 16,-3-5-21-16,-4 4-34 15,-3 4-21-15,-7 8-134 0,5 8-106 16</inkml:trace>
  <inkml:trace contextRef="#ctx0" brushRef="#br0" timeOffset="109484.8811">14893 15255 711 0,'0'4'445'0,"-1"6"-28"0,-12 9-227 15,-4 10-42-15,-10 8-87 16,0 6-24-16,-3-3-18 16,1-6-5-16,4-13-50 15,0-10-20-15,7-11-20 16,1-10-1-16,4-3 53 16,3-6 31-16,5-5 47 15,0-3 17-15,8 3 21 16,1 1-8-16,9 14-31 15,9 11-16-15,2 13-27 16,6 7-9-16,-1 8 1 16,-3 2-1-16,4 1-74 15,-3-3 208-15</inkml:trace>
  <inkml:trace contextRef="#ctx0" brushRef="#br0" timeOffset="109875.7111">14973 15241 661 0,'0'-22'437'0,"3"-24"26"15,12 3-179-15,12 11-105 16,0 5-37-16,1 15-42 15,-5 7-40-15,-3 17-41 16,3 13-8-16,-8 20-8 16,2 9 1-16,-6 10 1 15,-5-2 1-15,3-4 1 16,2-9 0-16,4-17-10 16,3-10-10-16,5-22-2 15,-3-8 3-15,-9-19 21 16,-5-8 9-16,-12-1 1 15,-5 3-3-15,-9 14-27 16,-2 12-15-16,-4 20-18 16,-1 11-6-16,0 18 8 15,0 2 32-15,13 1-105 16,4-6-189-16</inkml:trace>
  <inkml:trace contextRef="#ctx0" brushRef="#br0" timeOffset="110235.6109">15235 15216 720 0,'6'-14'365'0,"9"-20"-73"15,5 4-34-15,6 8-39 16,2 6-38-16,3 12-80 15,0 3-36-15,-1 15-35 16,-1 8-9-16,-5 23-5 16,-3 7-1-16,-6 8-1 15,-1 5-2-15,-1-11-2 16,-3-7-1-16,6-17 0 16,-2-11-4-16,1-14 0 15,-2-7 4-15,-13-16 15 16,0-4 7-16,-10-7-2 15,-3 0-8-15,-1 13-21 16,-7 4-16-16,-2 17-22 16,3 11-4-16,3 13-7 15,5 0-64-15</inkml:trace>
  <inkml:trace contextRef="#ctx0" brushRef="#br0" timeOffset="110637.9215">15984 15325 722 0,'0'0'429'16,"-1"2"-15"-16,-8 9-285 16,0 4-42-16,-8 8-51 15,-3-1-9-15,0 1-5 16,-1-1 1-16,-1-8 2 16,0-4-1-16,-2-10-7 15,-3-6-8-15,5-9-9 16,3-1-5-16,8-5-6 15,7-1 8-15,10 2 23 16,4-1 17-16,10 7 18 16,1 7-6-16,4 11-22 15,0 8-15-15,-1 16-12 0,-2 9 0 16,-2 7-38-16,-3 1 10 16</inkml:trace>
  <inkml:trace contextRef="#ctx0" brushRef="#br0" timeOffset="111043.0747">16166 15273 1043 0,'2'4'458'0,"3"7"-243"16,-2 8-77-16,-4 15-76 16,-1 8-27-16,-4 2-17 15,-1-2-2-15,4-11-25 16,3-6-54-16,4-12-128 16,4-6-19-16,2-12 17 15,2-10 51-15,0-12 124 16,3-5 34-16,-3-4 44 15,2 4 22-15,-3 5 33 16,-3 5 1-16,-6 11-12 0,-3 6-23 16,-7 13-37-16,-4 5-14 15,3 9-31-15,1 3-1 16,10-4-1-16,6 0-3 16,12-5-1-16,4-6 4 15,7 2-52-15,3-2-163 16</inkml:trace>
  <inkml:trace contextRef="#ctx0" brushRef="#br0" timeOffset="111481.5018">16509 15326 739 0,'5'0'347'16,"3"0"-103"-16,6 1-135 15,2 1-4-15,1-4-9 16,0 0-14-16,-5-3-33 16,3 0-11-16,-8 1-7 15,0 1-2-15,-7 3-12 16,-6 3-10-16,0 10-16 15,-5 5-7-15,3 10 0 16,-1 3 4-16,2 4 6 16,3-2 1-16,4-5 2 0,1-4 1 15,11-10 0-15,-1-4 1 16,6-7 5-16,3-3 8 16,-3-13 11-16,0-2 5 15,-2-13 17-15,1-4 4 16,1 1-6-16,2 1-6 15,-5 13-10-15,-3 4-11 0,-6 14-10 16,-4 9-2-16,0 10-9 16,0 4-7-16,4 4-124 15</inkml:trace>
  <inkml:trace contextRef="#ctx0" brushRef="#br0" timeOffset="111956.5005">17022 15320 1102 0,'2'0'503'16,"-2"6"-257"-16,-3 6-90 16,-2 14-110-16,-5 8-22 15,2 8-6-15,-1-1-1 16,3-8-6-16,4-6-3 16,5-12-2-16,2-6 0 15,5-9 0-15,5-5 3 16,0-10 1-16,4-5 0 15,0-6-5-15,-1 0-4 0,-1-2-1 16,-3 5-2 0,-4 6 0-16,-3 5 0 0,-3 12-3 15,-3 4 1-15,-1 8-1 16,-4 4-1-16,0 5 1 16,3-2 2-16,-1-2 1 15,4-2-1-15,7-5-52 16,3-1-37-16,8-7-44 15,7-1-39-15,0-6-52 16,3-2-62-16</inkml:trace>
  <inkml:trace contextRef="#ctx0" brushRef="#br0" timeOffset="112226.8923">17514 15417 660 0,'5'-1'380'0,"5"0"-85"15,-5 2-62-15,-4 12-100 0,-1 3-33 16,-6 5-16-16,-7 1-2 15,-11-4-20-15,-5-3-7 16,-1-7-16-16,1-2-4 16,4-10-3-16,4-2-5 15,4-12-9-15,4 0-7 16,7-6-9-16,6-1 3 16,6 2 13-16,4 3 12 15,5 6 7-15,-1 3-4 0,2 14-17 16,-1 6-11-16,3 10-6 15,-1 6-2-15,0 1 1 16,-3 2-9-16,-6-2-89 16,2 0-75-16</inkml:trace>
  <inkml:trace contextRef="#ctx0" brushRef="#br0" timeOffset="112408.0773">17485 15129 999 0,'4'-16'476'0,"2"-8"-200"15,0 4-22-15,-4 17-102 16,-2 4-40-16,0 15-58 16,-3 4-26-16,3 13 31 15,0 9-39-15</inkml:trace>
  <inkml:trace contextRef="#ctx0" brushRef="#br0" timeOffset="113476.1649">18029 15285 1394 0,'3'-3'564'0,"-1"-2"-381"15,-2 4-53-15,-2 1-81 16,1 0-26-16,1 0-51 16,0 0-73-16</inkml:trace>
  <inkml:trace contextRef="#ctx0" brushRef="#br0" timeOffset="113656.1121">17950 15565 1327 0,'-2'0'609'15,"0"2"-274"-15,3-2-153 16,-1 0-30-16,0 0-57 0,0 0-22 16,0 0-36-16,0 0 1 15</inkml:trace>
  <inkml:trace contextRef="#ctx0" brushRef="#br0" timeOffset="114882.1677">1948 16921 1022 0,'-9'10'382'0,"-11"20"-267"16,-2 12-61-16,-7 22-18 16,-4 9-8-16,-4 10-24 15,2 3 0-15,6-10 4 16,7-9 2-16,12-29 3 15,3-14 0-15,7-24-1 16,6-13-5-16,3-17-10 16,5-6-7-16,3-7-16 15,2 2-3-15,4 1-17 16,0-1 2-16,3 2 16 16,1-2 6-16,-3 1 25 15,-3-1 10-15,-9 8 37 16,-4 1 15-16,-8 9 11 15,0 11 11-15,-1 4-34 16,0 8-19-16,7 15-18 0,4 8-19 16,13 19-7-16,7 7 1 15,7 10 6-15,7 1 2 16,4 2 2-16,0 0 2 16,-1-8 1-16,-9-6 0 15,-11-12 4-15,-9-7 0 16,-18-10 16-16,-12 0 9 0,-21-8 5 15,-8-1 2-15,-15-7-9 16,0-4-6-16,-5-5-20 16,0-1-16-16,10 0-49 15,6 1-40-15,18 4-94 16,12-1-137-16</inkml:trace>
  <inkml:trace contextRef="#ctx0" brushRef="#br0" timeOffset="115437.3088">2277 16993 895 0,'7'-14'439'0,"5"-6"-162"16,7 13-156-16,4 11-42 15,4 19-46-15,-2 7-8 16,-6 17 2-16,-7 0 0 0,-10 16-6 15,-2 4-3-15,-2 0-6 16,5-1-3-16,4-16-1 16,4-6-2-16,6-16-3 15,1-7-2-15,2-12-1 16,5-8 0-16,1-11 7 16,2-10 2-16,3-16 4 15,-3-9 1-15,-1-9-2 16,0-10 2-16,-4-6 0 15,-5 5 0-15,-7 1 0 16,-3 11-1-16,-8 20 10 16,0 7 14-16,-4 25-6 15,1 12-3-15,2 14-15 16,0 13-16-16,3 14 2 16,4 2 1-16,5 8 0 15,3 1 3-15,0-5 1 16,3-1-1-16,0-13-74 15,-2-7-91-15</inkml:trace>
  <inkml:trace contextRef="#ctx0" brushRef="#br0" timeOffset="115854.7776">3006 17563 969 0,'2'2'478'16,"-2"0"-183"-16,11 1-158 15,-1-1-34-15,6 0-65 16,1-2-8-16,1-7-11 15,0-1-1-15,-6-4 2 16,0 1 4-16,-11 0 7 16,-1-3 2-16,-9 0 0 15,-5-7-1-15,-1 3-9 16,-3 4-8-16,1 5-18 16,-1 9-16-16,1 13-18 0,3 4 3 15,6 16 6-15,2 4 9 16,11 6 12-16,7 1 1 15,7-5 6-15,8-5 2 16,0-9 11-16,1-6 3 16,1-12 41-16,1-6 87 15</inkml:trace>
  <inkml:trace contextRef="#ctx0" brushRef="#br0" timeOffset="121633.6786">3631 17211 864 0,'7'2'358'0,"15"3"-221"16,4-3-28-16,16 0-47 15,5-1-24-15,5 0-33 16,-2-1-75-16</inkml:trace>
  <inkml:trace contextRef="#ctx0" brushRef="#br0" timeOffset="121843.383">3662 17419 860 0,'1'3'401'0,"9"3"-118"0,9-3-62 16,11 0-51-16,8-3-20 15,8-3-70-15,1 1-22 16,-2 0-69-16,-4 2 24 16</inkml:trace>
  <inkml:trace contextRef="#ctx0" brushRef="#br0" timeOffset="122818.5972">4584 17335 424 0,'6'-4'284'0,"3"-7"19"16,-5-4-27-16,-1-3-58 16,-4-4-29-16,-9-3-71 0,-3-2-12 15,-4 3-30-15,-4 2-12 16,0 11-13-16,0 5-20 15,-4 11-35-15,0 4-13 16,3 11-18-16,7 6-1 16,8 4 8-16,4 2-9 15,12 1-35-15,1-5-13 16,11-7-16-16,5-7 11 16,1-14 48-16,3-3 17 0,-8-14 22 15,-2-2 4-15,-7-5 8 16,-3 0 1-16,-3 6 40 15,-4 4 18-15,-2 7 32 16,-2 7-2-16,-2 11-44 16,-1 4-23-16,1 22-36 15,1 5-1-15,2 11 3 16,0 6 0-16,1-4 4 16,0-2 2-16,2-6 0 15,-1-6 3-15,1-11 1 16,3-8 1-16,-1-12-5 15,-4-5-23-15,-1-6-133 16</inkml:trace>
  <inkml:trace contextRef="#ctx0" brushRef="#br0" timeOffset="123339.074">4690 17654 765 0,'-1'-5'432'16,"1"0"-35"-16,5 0-262 16,5-1-37-16,8 3-44 15,7 0-12-15,5 6-14 16,2 2-2-16,-2 6-11 16,-2 0-1-16,-13 3 7 15,-5 2 6-15,-18 2 10 16,-11 0 2-16,-12-1-5 15,-2-2-2-15,4-7-17 16,7-3-15-16,12-6-29 16,4 1-14-16,13 3-5 15,7 1 8-15,8 5 18 0,2 3 8 16,4 3 8-16,-3 3 4 16,-10 0 10-16,-8 2 22 15,-16-4 36-15,-10-4 19 16,-7-8 12-16,-7-4-14 15,-1-9-32-15,3-4-19 16,5-2-112-16,7 2-145 16</inkml:trace>
  <inkml:trace contextRef="#ctx0" brushRef="#br0" timeOffset="124604.7144">5155 17375 820 0,'0'1'473'15,"-4"0"-21"-15,4 4-272 16,0-5-36-16,-1 0-61 16,1 0-5-16,0 0-616 15</inkml:trace>
  <inkml:trace contextRef="#ctx0" brushRef="#br0" timeOffset="134802.2817">5387 16847 1164 0,'-3'-5'487'0,"1"-4"-318"0,2 4-53 16,9 12-67-16,5 11-28 16,6 16-3-16,-1 15 6 15,-2 18 0-15,-4 11-1 16,2 11-2-16,-3 2-5 16,5-11-6-16,5-12-1 15,1-21 2-15,3-15 2 0,-3-18 8 16,1-9 10-16,0-17 28 15,0-10 9-15,2-20 17 16,3-10-1-16,2-11-10 16,4-11-8-16,2 4-22 15,-6 1-8-15,-8 18-12 16,-8 12 0-16,-10 22-1 16,-1 10-5-16,-3 7-17 15,1 4-22-15,0 0-144 16,-2-4-89-16</inkml:trace>
  <inkml:trace contextRef="#ctx0" brushRef="#br0" timeOffset="135237.1526">5913 17480 920 0,'0'0'450'0,"3"0"-187"16,-2 9-67-16,2 5-107 15,1 5-25-15,-4 13-12 16,0 0-14-16,0 11-11 15,-3 0-6-15,2-6-8 16,0-3-1-16,1-15-10 16,4-5-30-16,0-10-116 15,3-3-72-15</inkml:trace>
  <inkml:trace contextRef="#ctx0" brushRef="#br0" timeOffset="135582.9226">5877 17521 529 0,'1'-8'372'0,"2"-3"-7"0,6-2-149 16,6-1-50-16,6 1-69 16,0 0-20-16,5 6-22 15,-3 0-4-15,4 7-18 16,1 6-1-16,-8 2 13 16,-5 1 16-16,-12 5 30 15,-6 0 7-15,-8 3-20 16,-4-2-16-16,-2-5-26 15,-1 2-19-15,-3-8-138 16,2-1-88-16</inkml:trace>
  <inkml:trace contextRef="#ctx0" brushRef="#br0" timeOffset="138041.85">6519 17305 693 0,'0'6'364'0,"2"4"4"15,13 4-311-15,7 1-4 16,11-3-17-16,4 2-14 16,8-4-11-16,1-3 0 15,4 1-78-15,1-1-178 0</inkml:trace>
  <inkml:trace contextRef="#ctx0" brushRef="#br0" timeOffset="138282.2533">6490 17587 961 0,'0'1'401'15,"2"6"-215"-15,12-2-94 16,9-1-4-16,17-1-5 16,9 0-10-16,6-2-23 15,0 5 34-15</inkml:trace>
  <inkml:trace contextRef="#ctx0" brushRef="#br0" timeOffset="140837.4803">7215 17278 858 0,'-3'-2'389'0,"0"-4"-185"16,8-1-64-16,14-6-66 15,10-3-18-15,12-2-13 16,-1 2-2-16,1 6-7 16,-2 7-10-16,-13 8-16 15,-3 6-3-15,-9 8 1 16,-9 0 2-16,-4 8 7 16,-4 1 1-16,-7 2 2 15,2-1-1-15,3-8-2 16,0-7-5-16,1-12-12 15,4-3-6-15,5-6-12 16,5-1-1-16,11 2-5 0,1 6-1 16,4 9 5-16,-2 9 6 15,-5 12 20-15,-9-3 13 16,-17 9 12-16,-8-2 0 16,-12-2-3-16,-4-2-2 15,1-11-3-15,1-4-21 16,7-15-45-16,6-1-18 0,1-11-32 15,6-3-1-15,4 4-54 16,-2-4-133-16</inkml:trace>
  <inkml:trace contextRef="#ctx0" brushRef="#br0" timeOffset="140991.9557">7751 17477 1049 0,'1'0'532'0,"3"0"-152"16,-2 4-158-16,-2-4-120 15,0 0-26-15,0 0-144 16</inkml:trace>
  <inkml:trace contextRef="#ctx0" brushRef="#br0" timeOffset="141320.7982">7993 17503 765 0,'7'-15'362'0,"6"-25"-124"16,-1-7-9-16,-2-2-42 15,-2-2-30-15,-1 13-41 16,-3 6-32-16,0 14-19 16,-4 12 5-16,-1 7-36 15,-1 11-13-15,2 17-29 16,4 8-10-16,3 17 8 16,1 5 4-16,-1-1 7 15,1-8 7-15,0-6 5 16,-1-7-9-16,1-11-72 15,2-5-57-15,3-12-97 16</inkml:trace>
  <inkml:trace contextRef="#ctx0" brushRef="#br0" timeOffset="141659.8529">8427 17278 941 0,'-11'-6'450'16,"-6"-1"-180"-16,-3 3-85 15,1 5-91-15,3 6-38 16,-4 11-46-16,3 9-9 16,4 13-17-16,0 5-4 15,13 7 2-15,4 0 3 0,11-7 5 16,8-3 2-16,7-14 5 15,1-13 3-15,7-18 7 16,1-8 2-16,-4-18 81 16,-2-3 25-16,-15-12 23 15,-8-5 10-15,-16 2-71 16,-5 3-26-16,-16 13-34 16,-4 9-12-16,3 9-65 15,-1 4-56-15</inkml:trace>
  <inkml:trace contextRef="#ctx0" brushRef="#br0" timeOffset="142035.7501">8504 17079 730 0,'-4'0'429'16,"-2"-5"-4"-16,10 8-308 15,5-3-41-15,17 4-40 16,6-1-2-16,12-5-10 16,4 1-4-16,1-1 8 15,-4 2-25-15</inkml:trace>
  <inkml:trace contextRef="#ctx0" brushRef="#br0" timeOffset="142415.6986">8970 16908 884 0,'-10'-5'489'0,"-5"-2"-107"0,-3 10-214 16,-3 5-61-16,-1 14-81 15,4 2-22-15,2 9-17 16,3 2-4-16,13 1-3 15,0 3 3-15,12-8 5 16,3-4 1-16,3-12 7 16,9-9 6-16,-2-11 46 15,-2-9 33-15,-10-7 53 16,-8 0 10-16,-12 2-29 16,-7 1-33-16,-7 13-66 15,-1 5 10-15,0 10-74 16</inkml:trace>
  <inkml:trace contextRef="#ctx0" brushRef="#br0" timeOffset="142936.096">9189 17479 1171 0,'0'-4'576'16,"4"-2"-206"-16,-4 3-83 15,0 2-133-15,0 0-59 16,0 1-61-16,0 0 34 15</inkml:trace>
  <inkml:trace contextRef="#ctx0" brushRef="#br0" timeOffset="145100.2789">9799 16945 692 0,'-11'-2'382'16,"-13"5"-60"-16,-4 12-127 16,-6 22-80-16,-1 10-35 0,9 29-55 15,6 13-5-15,20 15-29 16,10 3 1-16,15-10 11 15,5-10 8-15,1-19-16 16,-4-12-32-16,-1-19-104 16,-3-11-98-16</inkml:trace>
  <inkml:trace contextRef="#ctx0" brushRef="#br0" timeOffset="145314.59">9867 17408 1028 0,'7'4'422'0,"12"2"-246"0,6 2-29 15,17 0-42-15,2-4-27 16,3 1-40-16,3-5-13 15,-4-4-46-15</inkml:trace>
  <inkml:trace contextRef="#ctx0" brushRef="#br0" timeOffset="145698.8376">10558 17241 922 0,'-10'-3'415'0,"-15"3"-188"16,-2 3-59-16,-2 14-70 15,3 11-34-15,2 17-51 16,3 3-9-16,8 10-9 15,6-3-5-15,13-7 1 16,5-6 1-16,11-12 3 16,6-7 5-16,4-16 10 15,7-7 6-15,1-13 39 16,-3-4 19-16,-11-8 18 0,-10 2 5 16,-16 2-21-16,-9 0-17 15,-21 15-27-15,-6 3-11 16,-6 7-22-16,-2 5-6 15,12 2-57-15,9 3-73 16</inkml:trace>
  <inkml:trace contextRef="#ctx0" brushRef="#br0" timeOffset="145869.144">10732 17677 1361 0,'4'0'537'0,"4"-4"-381"15,5 2-62-15,-4-1-86 16</inkml:trace>
  <inkml:trace contextRef="#ctx0" brushRef="#br0" timeOffset="146344.3583">10864 17263 767 0,'-2'-7'448'0,"-1"-4"-44"0,14-3-244 16,5 2-32-16,10 2-55 16,5 3-5-16,4 7-35 15,0 3-15-15,-2 5-9 16,-4 5 0-16,-15 3 3 15,-11 2 0-15,-12 6 1 16,-7 0-2-16,-4-2 0 16,4 1-3-16,7-8-30 15,2-5-10-15,9-5-7 16,6-4-2-16,6 3 20 16,6-1 4-16,4 10 0 15,-1 2 2-15,-6 8 13 16,-9 3 10-16,-16 3 22 15,-11 2 1-15,-11-4 3 16,-1-4 3-16,5-9-80 16,8-6-89-16</inkml:trace>
  <inkml:trace contextRef="#ctx0" brushRef="#br0" timeOffset="146553.8185">11392 17479 1443 0,'-1'1'636'0,"1"2"-332"0,1-3-180 15,-1 0-40-15,0 0-99 16,0-1-25-16</inkml:trace>
  <inkml:trace contextRef="#ctx0" brushRef="#br0" timeOffset="146957.4337">11695 17567 821 0,'5'-16'360'16,"7"-17"-145"-16,2-5 0 0,-3-7-9 15,-2-1-32-15,-1 0-73 16,-5 1-28-16,2 12-29 16,0 9 3-16,-7 15-12 15,2 8-16-15,-1 12-31 16,0 10-13-16,2 16-4 16,4 8 4-16,2 9 12 15,-2 3 5-15,2-2 8 16,-3-4 4-16,-4-4 3 15,-1-8 3-15,1-5-34 16,2-6-59-16</inkml:trace>
  <inkml:trace contextRef="#ctx0" brushRef="#br0" timeOffset="147361.2809">12203 17296 938 0,'-11'-4'453'16,"-16"-2"-163"-16,-7 5-76 0,-9 9-91 15,1 10-44-15,-1 12-61 16,5 10-21-16,12 3-18 16,10 7-5-16,16-3 2 15,8-3 4-15,15-9 8 16,9-9 1-16,15-15 2 16,5-9 4-16,2-15 30 15,-3-10 32-15,-17-13 71 16,-10-7 26-16,-10-8 2 15,-7-6-26-15,-11 2-61 16,-3 2-27-16,-13 14-29 16,-3 8-11-16,-6 17-78 15,-3 7-53-15</inkml:trace>
  <inkml:trace contextRef="#ctx0" brushRef="#br0" timeOffset="147919.4301">12373 16923 558 0,'-1'-4'329'16,"0"1"-81"-16,2-4-62 16,-1 6-29-16,0 0-51 15,12-7-13-15,46-20-9 16,-28 20-11-16,0 7-25 16,-1 2-7-16,-12 9-18 15,-5 9 2-15,-17 2 3 16,-8 2 1-16,-7 1-6 0,-1-3-4 15,5-4-4-15,4-4-6 16,13-7-15-16,3-6-5 16,9-1-6-16,2 0 0 15,3 1 6-15,2 1 0 16,-2 10-1-16,-2 5 3 0,-12 2 12 16,-9 4 4-16,-17 4 6 15,-7 0 1-15,-4 3-134 16</inkml:trace>
  <inkml:trace contextRef="#ctx0" brushRef="#br0" timeOffset="148399.7495">12803 16891 842 0,'10'17'405'0,"8"16"-142"0,0 23-114 16,-6 11-10-16,-7 18-40 15,-3 5-22-15,-7 2-32 16,-3-4-8-16,-1-18-9 16,-3-8 10-16,-3-17 11 15,4-7 2-15,-6-8 6 16,1-8-14-16,1-5-15 16,3 0-47-16,1-2-98 15</inkml:trace>
  <inkml:trace contextRef="#ctx0" brushRef="#br0" timeOffset="149169.5936">13298 17323 622 0,'2'-3'307'0,"11"-1"-67"0,6 1-70 16,17-1-23-16,9 5-22 16,11 6-52-16,2-1-17 15,2 2-15-15,-7-2-57 16</inkml:trace>
  <inkml:trace contextRef="#ctx0" brushRef="#br0" timeOffset="149425.037">13268 17528 1003 0,'5'0'401'0,"14"-1"-237"16,11 0-21-16,16 0-20 16,10-2-20-16,12 6-47 15,-2-2-14-15,-12-1-58 16,-9 5-23-16</inkml:trace>
  <inkml:trace contextRef="#ctx0" brushRef="#br0" timeOffset="151211.9273">13930 17448 1059 0,'11'2'422'0,"25"5"-284"16,11-5-14-16,14 0-45 15,7-1-25-15,-2 2-38 16,1-2-54-16</inkml:trace>
  <inkml:trace contextRef="#ctx0" brushRef="#br0" timeOffset="151615.8696">14589 17446 967 0,'4'-5'453'0,"0"-8"-185"16,11-8-122-16,-1-9-21 16,-1-9-30-16,5-1-11 15,-2-3-13-15,-3 5-7 16,0 8-19-16,-2 2-8 16,-4 14-13-16,0 4-7 15,-6 9-16-15,1 4-9 0,-2 11-20 16,-2 9-3-16,4 20 6 15,4 11 7-15,-3 13 14 16,5 3 4-16,-2-2-23 16,-1-7-38-16,5-12-104 15,-2-12-92-15</inkml:trace>
  <inkml:trace contextRef="#ctx0" brushRef="#br0" timeOffset="151781.6122">14971 17599 1419 0,'0'-2'552'16,"0"0"-390"-16,5-3-115 15</inkml:trace>
  <inkml:trace contextRef="#ctx0" brushRef="#br0" timeOffset="152362.9112">15373 17347 474 0,'8'-2'352'15,"6"-5"5"-15,-2-3-57 16,-4-3-40-16,-3-3-81 15,-4 1-41-15,-3-1-70 16,-5-3-13-16,-10 4-19 16,-6 1-10-16,-5 12-13 15,-1 2-7-15,1 6-19 0,4 7-6 16,7 2-14-16,4 5 0 16,13 7 9-16,4-3-2 15,13 1-7-15,3-4-16 16,8-8-12-16,2-6 3 15,1-11 24-15,1-5 19 16,-12-7 20-16,-1 2 8 16,-9 1-1-16,-3 6 6 15,-1 9-4-15,1 5-4 0,0 16-4 16,2 2-9-16,-2 11-2 16,-5 1 2-16,-5-2 8 15,-8 1 4-15,-11-4 8 16,-3-3 4-16,-7-12 11 15,-4-3 4-15,3-14-2 16,3-4-5-16,11-8-38 16,6-3-29-16,13 1-78 15,6-3-83-15</inkml:trace>
  <inkml:trace contextRef="#ctx0" brushRef="#br0" timeOffset="152619.4996">15727 17405 1273 0,'0'2'575'15,"0"3"-266"-15,2 3-70 16,0-4-101-16,2 2-43 16,-1-6-53-16,1 0-4 0,-4 0-100 15,0-1-76-15</inkml:trace>
  <inkml:trace contextRef="#ctx0" brushRef="#br0" timeOffset="153640.8326">16046 17396 487 0,'-2'1'271'0,"0"0"-8"16,-1 1-39-16,3-2-11 15,0 0-30-15,0-1-72 16,0 0-24-16,3-14-38 16,21-47-6-16,-8 20-2 15,-1 0 3-15,-1 6 22 16,-6 7 2-16,-3 11 5 15,-1 8-15-15,-3 16-43 16,4 9-15-16,-8 22-28 0,3 13 4 16,3 18 8-16,-2 3 7 15,9-4 13-15,-4-7 6 16,2-14-48-16,1-9-54 16,5-12-163-16</inkml:trace>
  <inkml:trace contextRef="#ctx0" brushRef="#br0" timeOffset="153981.3047">16544 17226 1037 0,'-15'-7'465'16,"-14"-3"-216"-16,-3 10-139 15,2 8-42-15,1 16-51 16,4 8-20-16,5 13-17 16,5 6-1-16,13 4 4 15,6 2 3-15,15-11 4 16,5-6 0-16,13-14 1 16,3-12 7-16,5-17 32 15,-2-8 36-15,-12-17 63 16,-3-6 21-16,-17-11-8 0,-3-5-28 15,-8-3-54-15,-3 1-25 16,-6 9-32-16,-7 10-9 16,-2 18-96-16,-5 13-55 15</inkml:trace>
  <inkml:trace contextRef="#ctx0" brushRef="#br0" timeOffset="154208.2249">16458 17032 790 0,'13'0'414'15,"8"-2"19"-15,18 6-370 16,5 0 1-16,6 3-17 15,2-2-19-15,1-2-75 16,-2-3-138-16</inkml:trace>
  <inkml:trace contextRef="#ctx0" brushRef="#br0" timeOffset="154555.1239">17002 16939 1005 0,'-6'-1'435'15,"-4"-3"-231"-15,7-2-78 16,10-4-55-16,6-1-19 16,9-4 1-16,2 2 13 15,-2 0 15-15,2 8-10 0,-7 8-38 16,2 11-12-16,-11 14-8 15,-8 4-1-15,-16 11 12 16,-7-3 1-16,0-2-5 16,1-2-5-16,11-13-6 15,4-5-6-15,6-10-6 16,5-4-1-16,7-5 10 16,3-3 26-16,7 0 19 15,-3 1 4-15,5 3-8 16,-2 0-20-16,2 6-24 15</inkml:trace>
  <inkml:trace contextRef="#ctx0" brushRef="#br0" timeOffset="154940.5329">17630 17027 884 0,'-1'1'466'16,"-1"-1"-149"-16,8 1-160 16,-6-1-33-16,21 1-61 15,55 6 0-15,-7-2-4 16,8-1-8-16,-3-1-13 16,-1-2-7-16,-14-5-7 15,-8 0 5-15,-13-2-57 16,-11 0-47-16,-8 6-118 15,-8 1-91-15</inkml:trace>
  <inkml:trace contextRef="#ctx0" brushRef="#br0" timeOffset="155258.3979">17983 17096 587 0,'3'0'301'15,"-3"1"-96"-15,4-1 7 16,-4-1-22-16,-1 1-14 16,1 0-38-16,-2 0-27 15,1 0-57-15,0 0-25 0,-7 25-21 16,-8 42-3-16,10-10-6 16,4 8-3-16,6 10 3 15,4 4-2-15,7-1 3 16,0-8 3-16,-9-9 6 15,-6-9 6-15,-10-16 38 16,-11-7 19-16,-15-16 21 16,-3-10 7-16,-5-9-22 15,2-6-18-15,7-2-28 16,9 1-8-16,13 5-14 16</inkml:trace>
  <inkml:trace contextRef="#ctx0" brushRef="#br0" timeOffset="158584.7761">14503 13515 857 0,'14'-14'294'16,"12"-11"-265"-16,-15 13-38 16,-7 11 6-16,-9 9 29 15,-5 11 20-15,-17 13 30 16,-9 6-4-16,-33 22-24 15,-17 8-16-15,-38 30-18 16,-21 17-4-16,-22 11-1 16,-15 7-3-16,0-6 2 15,11-10 0-15,26-21 3 16,20-18 2-16,31-33 2 0,16-14 4 16,28-18 23-16,12-6 8 15,22-8 10-15,6-4-5 16,10-1-32-16,6-5-12 15,8-1-15-15,2-4 1 16,9-11 4-16,8-6 2 16,9-26 3-16,8-8 1 15,5-9-2-15,2 5-1 16,-13 15-1-16,-14 17-2 0,-17 22 14 16,-13 5-7-16,-8 21-11 15,-4 10-2-15,-23 21-12 16,-5 17 7-16,-16 17 10 15,1 2 3-15,9-5 0 16,7-11-1-16,17-22 0 16,6-9 9-16,11-12 4 15,5-4 2-15,7-4 5 16,6 2-6-16,5-4-3 16,10-2 2-16,24-2-1 15,19-10 2-15,52-23 3 16,31-9 0-16,49-20-46 15,24-1-134-15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08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10:17:10.8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21424 12418 1480 0,'1'2'241'0,"2"8"-77"15,0 4-22-15,0 17-26 0,3 10 0 16,3 13-21-16,1 7-2 16,6 1-16-16,0 0-13 15,4-6-15-15,1-8-9 16,1-14-11-16,3-10-3 16,0-16-1-16,0-7 0 15,4-16-2-15,1-14 0 16,5-16-4-16,4-11-6 15,1-9-4-15,3-2-3 16,-7-1-2-16,-3 5 0 16,-14 8-2-16,-9 10-2 0,-11 18-13 15,-5 11-25-15,-6 17-102 16,2 9-60-16</inkml:trace>
  <inkml:trace contextRef="#ctx0" brushRef="#br0" timeOffset="500.8557">21937 12852 1180 0,'-1'-3'336'0,"-1"-3"-128"16,-2 1 3-16,3 5-41 16,0 0-8-16,0 0-49 15,0 11-18-15,-1 19-34 16,1 41-8-16,7-27-18 15,-5 0-8-15,4-2-11 16,-2 0-5-16,-3-6-3 16,3-5 0-16,1-9-22 15,-2-5-25-15,3-9-77 16,1-3-51-16,-5-5-180 16</inkml:trace>
  <inkml:trace contextRef="#ctx0" brushRef="#br0" timeOffset="884.5927">21915 12826 1317 0,'5'-5'265'0,"16"0"-69"15,-3-1-22-15,15 6-66 16,7 3-27-16,-3 6-38 16,1 4-14-16,-11 2-1 15,-6 2 2-15,-19 2 18 16,-4 3 10-16,-21-1 4 15,-6 1-3-15,-8-3-17 16,4 0-12-16,4-4-13 16,5-5-5-16,15-6-8 15,0-4-4-15,8-4-36 16,0 0-32-16,2 1-112 16,-1 2-123-16</inkml:trace>
  <inkml:trace contextRef="#ctx0" brushRef="#br0" timeOffset="11740.8823">17443 13736 1053 0,'-9'3'314'0,"-9"1"-217"15,14 0-47-15,28-1 11 16,13-2 14-16,32-1 1 15,18-1-12-15,32-1-11 0,10 1-3 16,15 0-10 0,1 1-2-16,-13-2-18 0,-8 2-7 15,-17-1-15-15,-11-1-50 16</inkml:trace>
  <inkml:trace contextRef="#ctx0" brushRef="#br0" timeOffset="12253.4213">17623 13676 1310 0,'-1'0'235'16,"-7"0"-119"-16,0 4-15 15,-11 5-27-15,-6 4-1 16,-12 5-19-16,-8 1-9 0,-3-1-15 15,3 1-9-15,16-3-8 16,12-1 6-16,22-4 16 16,14 1 8-16,18-3 3 15,9-1-10-15,2 5-11 16,3-2-36-16,8-1-391 16</inkml:trace>
  <inkml:trace contextRef="#ctx0" brushRef="#br0" timeOffset="12684.6685">18892 13643 1354 0,'-2'-1'252'16,"-6"-3"-70"-16,14 7-36 15,3 3-3-15,9 7-35 16,6 8-12-16,4 7-22 16,2 2-16-16,0 7-24 15,-6-3-7-15,1-2-31 16,-3 0-35-16,0-12-140 15,-2-1-138-15</inkml:trace>
  <inkml:trace contextRef="#ctx0" brushRef="#br0" timeOffset="12855.2151">19173 13709 1459 0,'-15'4'224'15,"-21"10"-72"-15,-5 5-2 16,0 8-44-16,-4 4-18 16,-2 2-54-16,3-4-21 15,13-5-113-15</inkml:trace>
  <inkml:trace contextRef="#ctx0" brushRef="#br0" timeOffset="13401.8802">19495 13768 1023 0,'-4'0'352'0,"-4"0"-223"15,-3 0-54-15,17 0-8 16,3-3 6-16,20 2-17 15,17-1-7-15,27-1 1 16,21 1-7-16,25 0-1 16,13 1-4-16,17 1-13 15,-1 0-2-15,0 1-12 16,-11-1-4-16,-22 1-7 16,-11 2-27-16,-26 0-109 15,-12-2-66-15</inkml:trace>
  <inkml:trace contextRef="#ctx0" brushRef="#br0" timeOffset="13821.5009">20845 13641 1349 0,'-2'2'211'0,"3"6"-111"16,5 1-10-16,11 5-20 16,4 1-2-16,8 1-17 15,1 0-8-15,-3-1-17 16,0-4 0-16,-12-3 5 16,-2 0 5-16,-13-2 37 15,-3 1 8-15,-10 2 16 16,-9 2-7-16,-1 9-27 15,-9 1-14-15,-2 4-52 16,0-4 24-16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12:24:28.33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2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4">21378 13247 0,'-17'0'157,"-1"0"-142,0 0 32,1 0 125</inkml:trace>
  <inkml:trace contextRef="#ctx0" brushRef="#br0" timeOffset="5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6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7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8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9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10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11">21308 13406 0,'0'17'31,"0"1"250,-18-18-203,0 0-15,36 0 327,0 0-202,-18-18-141,-18 18 93,0 0-46,1 0 187,-1 0-249,18 18 311,18-18-311,-1 0 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3:35:53.0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18719 3635 471 0,'-4'3'255'0,"-2"1"9"15,4-6-71 1,10-11-24-16,8-7-23 0,16-13-49 15,12-5-11-15,18-15-4 16,4-6-5-16,0-3-24 16,-2 4-9-16,-15 12 3 15,-8 8 5-15,-12 16 4 16,-8 5-3-16,-12 6-16 16,0 3-8-16,-3 3-14 15,-1-5-3-15,2 2-8 16,-1-2-1-16,0 2 0 15,-1 4-1-15,-4 3 3 16,-1 4-2-16,-1-3-2 16,0 0 1-16,0 0 0 15,-1 0 4-15,-1 2 11 16,-3 0 5-16,-3 3 4 16,-29 7-1-16,30-23-10 0,1-1-7 15,3-3-12-15,3 4-6 16,4-3-10-16,4 2-6 15,9 3 0-15,6 0 2 16,6 0 8-16,2 0 6 16,0 4 18-16,-5 3 7 15,-9 2 11-15,-4 1 5 16,-8 2-4-16,-4 2 0 0,-4 8-7 16,-4-2 5-16,-1 5-141 15,0-1-138-15</inkml:trace>
  <inkml:trace contextRef="#ctx0" brushRef="#br0" timeOffset="587.8778">18975 2818 538 0,'0'15'232'0,"3"12"-86"15,2-5-27-15,8-11 33 16,8-11 12-16,3-22 9 15,7-8-9-15,3-18-8 16,-7-3 3-16,-4-4-17 16,-9 2-18-16,-10 5-41 15,-4-4-27-15,-5 13-34 16,-3 4-7-16,-4 13-9 16,0 12-5-16,-3 11-15 15,0 8-11-15,-1 13-16 16,4 9-5-16,5 13 11 15,4 5 8-15,9 5 16 16,5 0 5-16,11-8 3 16,3-3-1-16,4-13 2 15,-1-7 1-15,0-8-29 0,-2-7-53 16,-6-6-228-16</inkml:trace>
  <inkml:trace contextRef="#ctx0" brushRef="#br0" timeOffset="928.704">19314 2640 836 0,'5'0'432'0,"3"-1"-117"0,4 12-194 16,-3 7-30-16,1 8-44 15,-3 5-3-15,-5 3-10 16,3-2-6-16,-2-7-7 15,3-5-3-15,5-12-5 16,-4-10 1-16,4-13 5 16,1-8 1-16,-1-8 22 15,4 1 16-15,-1 3 20 16,0 5 10-16,-3 11-8 16,-2 2-15-16,1 9-23 15,-3 3-10-15,3 11-10 16,-4 4-1-16,-3 9-1 15,-2-2-2-15,2-1-3 16,0 1-2-16,6-7-3 16,1-3-38-16</inkml:trace>
  <inkml:trace contextRef="#ctx0" brushRef="#br0" timeOffset="18596.7676">1807 7695 758 0,'-10'6'320'0,"-4"22"-173"16,1 8-41-16,4 15-37 16,6 14-26-16,12 2-33 15,4 4-5-15,13-10-8 16,5-5-2-16,17-22 3 16,8-12 6-16,5-22 33 15,1-11 41-15,-16-20 81 16,-9-12 33-16,-19-17 21 0,-12-7-15 15,-14-7-59-15,-13 3-33 16,-7 17-48-16,-11 6-22 16,-12 28-36-16,-4 6-7 15,-7 14-5-15,9 4-54 16,13 7-115-16,11 3-72 16</inkml:trace>
  <inkml:trace contextRef="#ctx0" brushRef="#br0" timeOffset="18748.0446">1754 7972 739 0,'7'-1'330'0,"9"0"-182"16,10 1-45-16,18 0-73 16,12 3-17-16,10 5 1 15,2-5-104-15</inkml:trace>
  <inkml:trace contextRef="#ctx0" brushRef="#br0" timeOffset="19450.2341">2467 7878 739 0,'-16'-4'396'0,"-17"1"-93"16,-3 1-136-16,4 13-118 15,5 3-38-15,14 8-34 16,7 1-5-16,13-3 1 15,9 3 3-15,8-8 8 16,3-1 6-16,5-6 9 16,-3-6 4-16,-7-5 6 15,4 1 4-15,-7-6 5 16,-7 0 7-16,-4 2 6 16,-9-3-1-16,-14 8-15 15,0 2-8-15,-9 8-13 16,-3 5-4-16,9 11-3 15,2 1-1-15,10-3 1 16,7 0 1-16,12-5 4 16,1-3 2-16,9-5 3 15,3-5 2-15,0-8 4 16,-6-7 4-16,0-3 5 16,-5-4 1-16,-1-3 3 0,1-1-1 15,-5-1 8-15,-1 1 11 16,-7 5 15-16,-1 3 5 15,0 9-11-15,-2 3-21 16,1 6-29-16,-1-5-13 16,-1 0-4-16,4 18 6 15,4 31 8-15,1-23 5 16,5-7 3-16,-1 0 1 0,6-7 1 16,3-2 2-16,0-10 4 15,1-2 5-15,-1-8 40 16,-3-7 23-16,-7-5 33 15,-3-1 11-15,-7-3-21 16,1 3-21-16,-4 5-42 16,-3 1-22-16,-2 16-140 15,0 2-121-15</inkml:trace>
  <inkml:trace contextRef="#ctx0" brushRef="#br0" timeOffset="19766.0578">2907 8097 614 0,'4'4'301'0,"3"4"-105"16,6 1-95-16,2 0-24 16,6-5-10-16,-2-3 1 15,1-3 4-15,1 1 4 16,-3-4-2-16,1 1-2 15,-2-2-7-15,-5-6-5 16,-5 0-13-16,1-3-4 16,-5-3-4-16,-3 3-2 15,-8-2-4-15,-6 2-1 16,-2 2-13-16,-2 4-5 0,3 5-17 16,5 1-12-16,1 4-10 15,5 5-2-15,4 5-82 16,-4-2-90-16</inkml:trace>
  <inkml:trace contextRef="#ctx0" brushRef="#br0" timeOffset="20257.9212">2785 8025 530 0,'0'2'289'0,"-3"5"-66"15,3 1-104-15,0 5-99 16,-1 4-17-16,9 3 1 15,6 2 12-15,9-4 41 16,5-5 21-16,-3-7 63 16,-2-5 32-16,-6-7 52 15,-4-4 11-15,-6-9-25 16,-6-6-30-16,-2 1-76 16,-5-5-28-16,-2 4-47 15,2 4-25-15,1 0-149 16,0 5-194-16</inkml:trace>
  <inkml:trace contextRef="#ctx0" brushRef="#br0" timeOffset="20713.9706">3072 8003 760 0,'-7'-4'363'0,"-5"1"-150"15,-1 4-62-15,4 10-86 16,0 5-26-16,-3 9-30 15,1 4-6-15,6 14-7 16,1 6 0-16,3 6 1 0,1-1 2 16,1-4 3-16,1-5 3 15,5-9 3-15,-1-7 29 16,-1-12-265-16</inkml:trace>
  <inkml:trace contextRef="#ctx0" brushRef="#br0" timeOffset="21233.2572">3262 7964 1006 0,'-6'9'418'15,"-2"5"-228"-15,3 7-139 16,2 3-22-16,6 0-21 16,3 0-5-16,0-2-1 15,4-1 2-15,3-8 5 16,1-3 3-16,5-10 15 15,2-3 9-15,-1-11 17 0,-2-5 4 16,-4-2-5-16,-4-4-7 16,-3 6-17-16,-2 3-4 15,-5 3-3-15,0 5-3 16,-4 6-18-16,1 5-8 16,3 9-13-16,1 4-2 15,3 3 13-15,0-3 2 16,8 4 4-16,3 1 1 15,4-9 11-15,7 1 13 0,-7-13 33 16,2-3 34-16,-4-9 40 16,-2-4 4-16,3 1-22 15,-7-2-29-15,-3 4-47 16,-3 0-18-16,-6 2-130 16,-2 3-98-16</inkml:trace>
  <inkml:trace contextRef="#ctx0" brushRef="#br0" timeOffset="21368.212">3459 7699 1308 0,'-1'-5'599'0,"-3"-6"-262"16,3 3-110-16,3 10-126 16,0 1-49-16,6 12-56 15,-1 6 10-15</inkml:trace>
  <inkml:trace contextRef="#ctx0" brushRef="#br0" timeOffset="21969.868">4402 7926 687 0,'0'0'352'0,"-1"10"-95"0,-7 3-81 16,-7 11-82-16,-5 6-19 16,-10 1-22-16,1 3-17 15,3-7-10-15,5-4 0 16,5-11 2-16,2-5 1 16,-1-15-6-16,-3-6-8 15,5-3-13-15,4-5-4 0,5-1 2 16,7 0 9-16,4 2 12 15,2 5 1-15,5 9-6 16,-1 6-8-16,6 7-14 16,3 10-2-16,3 6 1 15,3 3 4-15,3 3 7 16,-2-3-11-16,-2 1-451 16</inkml:trace>
  <inkml:trace contextRef="#ctx0" brushRef="#br0" timeOffset="22279.0903">4537 8076 979 0,'1'8'408'0,"-3"7"-251"0,1 0-41 15,2-1-60-15,-2-4-18 16,1-6-5-16,-3-4 3 15,2-6 3-15,0 5-3 16,1-3-4-16,1-19 2 16,12-33 10-16,-2 28 10 15,3 3 14-15,5 3 0 0,-1 9-10 16,-1 7-15-16,-1 12-29 16,-3 8-12-16,-4 10-10 15,-1 5 4-15,-2 3 8 16,0-1-24-16,3-2-160 15,0-5-344-15</inkml:trace>
  <inkml:trace contextRef="#ctx0" brushRef="#br0" timeOffset="22789.362">4961 7970 721 0,'-10'-6'453'16,"-8"-3"-3"-16,3 11-279 15,-3 8-65-15,3 5-72 16,1 3-21-16,5-1-19 16,7-3-6-16,7 2-1 0,8-1 1 15,7-3 7-15,0-3 4 16,-1-9 9-16,-2 0 5 15,-3-3 5-15,-5-1 3 16,-1 2 5-16,-4-3-4 16,-8 3-10-16,0 2-7 15,3 0-12-15,-1 0-5 16,-1 1-3-16,-6 3-1 0,4 7 0 16,-26 33-1-16,37-28-13 15,-2 1-1-15,4-4-1 16,-1-3 0-16,4-5 21 15,-1-4 3-15,6-5 6 16,3-3 2-16,-1-6 5 16,5-5 2-16,-4-5 2 15,-3-2 4-15,-4 0 15 16,-1-1 11-16,-4 10 13 16,-1 5 1-16,-3 9-19 15,-3 7-6-15,0 9-11 16,0 0-4-16,1 5 1 15,1 2-5-15,7 0 39 16,0-3-86-16</inkml:trace>
  <inkml:trace contextRef="#ctx0" brushRef="#br0" timeOffset="23162.8639">5377 8100 577 0,'3'2'299'16,"1"4"-60"-16,3 2-92 0,0-2-46 15,6 0-14-15,-1-6-15 16,3 1-10-16,6-1-1 16,-4-6-3-16,-6-5-7 15,-3-3 6-15,-3-5 6 16,-3 1 2-16,-1 2 8 15,-6-2-8-15,-7-1-18 16,-3 3-15-16,-5 5-37 16,6 8-14-16,2 10-13 15,-1 8 3-15,1 6 10 16,3 4 3-16,0 4 7 16,0 1 1-16,1 5 5 15,1 2 1-15,3 5 2 16,2 0 0-16,2 2 4 15,1-2 0-15,5-5-37 16,2-4-75-16</inkml:trace>
  <inkml:trace contextRef="#ctx0" brushRef="#br0" timeOffset="23508.3686">5806 8097 728 0,'-7'-12'411'0,"-8"-8"-89"16,-1 3-70-16,-2 4-99 15,-1 5-37-15,-4 5-42 16,-1 3-22-16,2 8-39 15,1 5-13-15,7 7-12 16,6 6-1-16,8-2 6 16,4 0 5-16,7-2 10 15,4-6 9-15,6-4 18 16,3-3 6-16,-1-12 18 16,-1-5 2-16,-3-7-2 15,-5-5-3-15,-3-1-113 16,-1 0-92-16</inkml:trace>
  <inkml:trace contextRef="#ctx0" brushRef="#br0" timeOffset="24002.8222">6217 7995 815 0,'-11'-6'427'16,"-6"-1"-136"-16,-6 6-135 15,-1 1-52-15,-1 12-68 16,-1-1-15-16,5 11-16 16,2 4-4-16,4-2 4 15,7 7 4-15,9-2 0 16,8-3 2-16,14 2 0 15,3-8 3-15,6-10 8 16,-2-7 8-16,-2-7 15 16,-6-5 6-16,-12-8 14 0,-9 0-2 15,-19 0-17-15,-6 2-11 16,-12 2-22-16,2 5-7 16,5 3 17-16,7 1-76 15,14 0-180-15,6 3-341 16</inkml:trace>
  <inkml:trace contextRef="#ctx0" brushRef="#br0" timeOffset="24183.6925">6263 8022 1152 0,'11'-1'450'0,"15"-1"-316"15,4 0-39-15,8 3-48 16,-5 0-14-16,-1 3-16 15,-2-1-1-15,-7-4-39 16,3 0-57-16,-10-5-192 16,-2 3-168-16</inkml:trace>
  <inkml:trace contextRef="#ctx0" brushRef="#br0" timeOffset="24321.9293">6473 8012 472 0,'-7'5'305'0,"-6"1"-25"16,3 5-46-16,-1 5-80 15,7 4-38-15,1 4-33 0,4-1-20 16,2 2-31-16,1-5-9 16,-3-1-12-16,4-2-17 15,3-2-237-15</inkml:trace>
  <inkml:trace contextRef="#ctx0" brushRef="#br0" timeOffset="24632.5158">6859 8123 707 0,'-3'4'422'0,"-3"2"-23"15,-4 5-122-15,-7 3-109 16,-7 0-44-16,-8-2-60 16,-1 0-27-16,1-10-13 15,1-1-3-15,5-7-8 16,5 1-1-16,6-6-11 15,3-1-4-15,6 0-14 16,6-4-6-16,6 1-4 16,7 5 6-16,1-1 21 15,7 8 8-15,4 3 10 16,-2 6 0-16,6 6-7 16,-10 3-3-16,2 13-2 15,-5-5-1-15,-1 6-21 16,2-3-69-16</inkml:trace>
  <inkml:trace contextRef="#ctx0" brushRef="#br0" timeOffset="24798.0421">6793 7798 1331 0,'-1'0'539'0,"-5"0"-364"15,2 8-104-15,4 16-83 16,5 7-114-16</inkml:trace>
  <inkml:trace contextRef="#ctx0" brushRef="#br0" timeOffset="25200.2097">7394 7966 1070 0,'0'3'442'0,"0"8"-269"15,-3 9-73-15,0 21-74 16,2 12 3-16,-2 22 2 15,3 11-6-15,0 5-8 16,3-5 1-16,-3-16 2 16,0-12-20-16,0-22-142 15,0-6-190-15</inkml:trace>
  <inkml:trace contextRef="#ctx0" brushRef="#br0" timeOffset="25365.6731">7424 8256 775 0,'8'3'258'0,"17"2"-257"0,6-1 16 15</inkml:trace>
  <inkml:trace contextRef="#ctx0" brushRef="#br0" timeOffset="25544.1358">7657 8071 1038 0,'0'-1'479'0,"-3"-4"-213"0,0 10-131 15,3-5-48-15,0 0-50 16,0 19-15-16,1 39-14 15,-1-28-1-15,2 4-23 16,1-3-86-16</inkml:trace>
  <inkml:trace contextRef="#ctx0" brushRef="#br0" timeOffset="25726.2048">7832 8041 1341 0,'0'0'502'0,"-4"4"-402"16,2 5-47-16,5 11-56 15,-3 3-5-15,6 8 6 16,1-1 5-16,-6-4-114 16,4 1-198-16</inkml:trace>
  <inkml:trace contextRef="#ctx0" brushRef="#br0" timeOffset="25954.0364">7986 8082 1035 0,'-4'-4'466'16,"-6"0"-234"-16,-5 2-66 0,-3 2-94 16,-2 4-23-16,1 3-21 15,1-3-16-15,7 8-16 16,1-2-8-16,7 1-11 15,7 4-4-15,8-5 5 16,6 0 5-16,4 0 14 16,0-5 3-16,-2 2-37 15,6 0-55-15,-2-4-191 16</inkml:trace>
  <inkml:trace contextRef="#ctx0" brushRef="#br0" timeOffset="26263.4831">8091 8170 471 0,'2'-1'321'15,"2"1"-7"-15,7 1-119 16,3 4-38-16,7 2-41 16,7 0-13-16,3 1-22 15,2-3-1-15,0-1-25 0,-3-4-2 16,-10-3-14-16,-4-5-2 16,-3-5 2-16,-1 0 1 15,-8-3-2-15,0 0-6 16,-12-3-5-16,-7-4-5 15,-5 3-18-15,-3 2-9 16,2 14-24-16,2 6-8 16,1 14-1-16,2 4 7 0,2 5 12 15,4 3 6-15,3 8 9 16,1 4 1-16,5 8 4 16,1 3 3-16,5-1 2 15,3-4 1-15,5-10-1 16,2-8-58-16</inkml:trace>
  <inkml:trace contextRef="#ctx0" brushRef="#br0" timeOffset="26593.2444">8700 8200 922 0,'-5'-10'450'0,"-5"-14"-159"0,-4 1-49 15,-7 1-82-15,-4 5-33 16,-2 6-52-16,0 7-18 16,3 6-30-16,2 4-13 15,3 4-14-15,5 5-7 16,10 5-4-16,3-1 2 15,10 4 7-15,4-5 2 16,5-4 6-16,4-1 4 16,2-12 6-16,6-1 3 15,-1-10-28-15,1-4-43 0,-7-4-154 16,-7-4-177-16</inkml:trace>
  <inkml:trace contextRef="#ctx0" brushRef="#br0" timeOffset="26719.5852">8625 7856 613 0,'0'-2'411'0,"-2"0"-20"16,0 4-97-16,2-2-143 15,-1 0-54-15,0 25-51 16,-1 33-11-16,2-24 45 16</inkml:trace>
  <inkml:trace contextRef="#ctx0" brushRef="#br0" timeOffset="27616.1866">9461 8046 707 0,'-7'-8'375'16,"-16"-5"-106"-16,-3 5-60 15,-5 7-109-15,0 4-38 16,7 17-49-16,0 3-16 15,15 9-16-15,4 6-2 0,8-1 4 16,10 0 4-16,4-5 11 16,3-6 4-16,9-11 12 15,2-6 4-15,2-7 7 16,0-4 4-16,-9-10 4 16,-3-3 4-16,-11-3 3 15,-7-2 1-15,-6 1 0 16,-7 3-8-16,-7 8-22 15,1 8-13-15,-2 18-20 16,-2 6-1-16,8 22 6 16,-1 10 5-16,7 7 6 15,6 3 2-15,0-7 5 16,4-9-1-16,3-10 7 16,1-6 10-16,5-11-114 15,4-8-138-15</inkml:trace>
  <inkml:trace contextRef="#ctx0" brushRef="#br0" timeOffset="27915.2056">9776 8154 582 0,'-4'-11'357'0,"-3"-10"-14"15,-2 1-140-15,-6 5-27 0,-2 6-58 16,-4 6-32-16,-6 7-66 16,5 8-20-16,4 7-15 15,5 3-3-15,11 5 6 16,2-3 5-16,14-2 26 16,4-4 13-16,8-6 20 15,-1-7 11-15,-4-8 5 16,-4-4 1-16,-8-7-5 15,3 0-10-15,-6-3-44 16,1 2-78-16</inkml:trace>
  <inkml:trace contextRef="#ctx0" brushRef="#br0" timeOffset="28265.0263">9885 8212 901 0,'-1'1'436'0,"3"-1"-145"16,9 3-165-16,2 1-35 16,7-3-39-16,2-1-14 15,0-3-10-15,0-4 0 16,-3-4 5-16,-3 0 3 16,-7-4 3-16,-6-2-1 15,-8-1-11-15,-4-1-4 0,-9-3-8 16,-3 0-9-16,0 7-14 15,2 4-12-15,2 14-18 16,2 6-2-16,4 11 3 16,1 6 6-16,3 9 13 15,2 7 7-15,5 9 12 16,0 3 4-16,5 3 4 16,-3-3 1-16,0-10 3 15,-1-10 1-15,1-11 35 16,4-6-73-16,4-11-274 15</inkml:trace>
  <inkml:trace contextRef="#ctx0" brushRef="#br0" timeOffset="28784.258">10138 8082 941 0,'3'0'385'16,"8"0"-228"-16,7 0-66 15,6 1-55-15,5 1 5 16,-3-2 0-16,1 1-6 16,-8 0-4-16,-4-1-3 0,-4 0 0 15,-7 0-1-15,-2 0 18 16,-5 2 0-16,2-2-4 15,0 0-1-15,0 0-32 16,-6 1-8-16,-8 3-12 16,-29 19-8-16,35-5 1 15,2 4 0-15,6 3 7 16,5 0 4-16,3-1 4 16,7-4 4-16,2-7 9 15,3-4 4-15,8-10 8 16,-1-6 4-16,1-7 3 15,-2-4 0-15,-6-4-1 16,-1 0-4-16,-7 0 26 16,-2 3 3-16,-6 4-10 15,-2 6-8-15,-1 5-46 16,-1 4-12-16,-1 10-1 16,2 3 5-16,0 9 12 15,0-3 4-15,3 5 4 0,-2-2 2 16,1-3 4-16,2-3 0 15,-2-5-68-15,1-2-76 16</inkml:trace>
  <inkml:trace contextRef="#ctx0" brushRef="#br0" timeOffset="28936.2245">10490 7865 1333 0,'-7'-8'559'0,"-5"-12"-327"15,2 12-108-15,6 8-116 16,3 4-23-16,4 8-56 16,5 2-112-16</inkml:trace>
  <inkml:trace contextRef="#ctx0" brushRef="#br0" timeOffset="29249.1544">10746 8152 743 0,'5'-7'401'16,"-1"-3"-88"-16,-4-4-83 16,0 3-21-16,-11 1-50 0,-2 1-36 15,1 5-73-15,-8 3-32 16,5 6-36-16,0 5-15 15,1 7-5-15,7 3 0 16,7 5 13-16,4 2 8 16,14-2 7-16,4 0 8 15,1-10 7-15,2-6 9 16,-4-12 30-16,-2-6 13 0,-3-9 14 16,-7-3 0-16,-6-4-46 15,-5 0-38-15</inkml:trace>
  <inkml:trace contextRef="#ctx0" brushRef="#br0" timeOffset="29983.2565">11634 8210 631 0,'2'0'347'0,"4"-2"-58"16,1-2-38-16,-2-3-69 15,3-1-33-15,-6-1-41 16,-2-4-15-16,-6 0-23 15,-5-3-15-15,-7 3-33 16,-7 0-15-16,-6 7-25 16,-3 5-8-16,3 10-14 15,6 9-1-15,10 9 9 16,6 3 3-16,10-1 12 16,8-3 4-16,10-4 9 15,5-6 4-15,7-8 3 16,1-8 7-16,0-8 8 15,-2-7 3-15,-2-10 5 16,-8-2 0-16,-7-4-3 16,-2-5-1-16,-9-10 0 15,2-4-1-15,-2-15-3 0,-3-1-5 16,0 6-7-16,2 9-2 16,-1 17 0-16,2 5 1 15,0 11-2-15,-2 4-3 16,0 7-19-16,-1 7-13 15,1 13-13-15,0 10-2 16,-2 19 17-16,2 16 12 0,0 15 14 16,0 2 4-16,1-4 2 15,1-5 4-15,0-11 5 16,1-5 2-16,0-11-41 16,2-4-74-16</inkml:trace>
  <inkml:trace contextRef="#ctx0" brushRef="#br0" timeOffset="33906.931">12026 8237 500 0,'5'-2'312'16,"4"0"-35"-16,-2-5-45 16,-3-4-15-16,-4-2-24 15,-3-5-21-15,-12 2-52 16,0 1-28-16,-7 2-51 15,-3 5-27-15,-1 8-36 16,0 8-14-16,3 12-15 16,5 3 3-16,13 8 16 15,5-1 11-15,11-2 10 16,8-3 0-16,7-10 0 16,4-4 0-16,5-14 8 15,-2-6 5-15,-2-6 8 16,-4-2 3-16,-12-5 4 0,-1 0 3 15,-10 1 17-15,-4 0 10 16,-3 6 5-16,-3 4-4 16,-1 5-31-16,2 7-22 15,2 14-24-15,-1 7-4 16,4 13 8-16,0 6 9 16,5 10 12-16,0 4 2 15,-1 2 2-15,-1-3 2 16,-3-10 3-16,-6-6 3 0,2-7-28 15,3-4-59-15</inkml:trace>
  <inkml:trace contextRef="#ctx0" brushRef="#br0" timeOffset="34103.462">12373 8266 883 0,'1'1'401'0,"1"11"-157"15,0 7-108-15,-5 21-68 16,-4 6-10-16,-2-3 4 16,0 0-22-16</inkml:trace>
  <inkml:trace contextRef="#ctx0" brushRef="#br0" timeOffset="34460.0005">12714 8105 1148 0,'0'0'467'0,"-1"10"-304"16,-2 8-77-16,0 23-77 15,1 12-4-15,0 21 3 16,2 5 1-16,2 1 1 16,1-9 1-16,-3-19 11 15,4-6-27-15,-4-16-108 16,2-7-120-16</inkml:trace>
  <inkml:trace contextRef="#ctx0" brushRef="#br0" timeOffset="34642.3797">12726 8308 1014 0,'0'-4'418'0,"3"2"-232"16,12 0-146-16,-1 2-28 0,15 0-13 15,3 1 1-15,0 0-27 16,1-1-107-16</inkml:trace>
  <inkml:trace contextRef="#ctx0" brushRef="#br0" timeOffset="34926.4143">12971 8210 794 0,'4'0'389'15,"3"2"-149"-15,-3 6-103 16,-1 6-25-16,-5 3-39 15,-1 3-11-15,-2-2-22 16,0-4-11-16,7-5-5 16,1-7-1-16,7-5-7 15,3-7-4-15,5-6-8 16,4-4-3-16,3-1 2 16,-2 4 4-16,-3 4 15 15,-3 6 3-15,-7 11 2 0,2 6 0 16,-8 15-13-16,1 4-1 15,0 8-4-15,-9 0-3 16,4-2-78-16,0-2-108 16</inkml:trace>
  <inkml:trace contextRef="#ctx0" brushRef="#br0" timeOffset="35091.3747">13146 7958 2092 0,'3'3'-25'15,"1"0"9"-15,4 6-63 16,3 3-142-16</inkml:trace>
  <inkml:trace contextRef="#ctx0" brushRef="#br0" timeOffset="35406.4082">13306 8161 762 0,'2'6'379'0,"6"9"-122"15,0 2-84-15,4 9-77 16,-4-5-20-16,-8 1-20 0,0 3-10 16,-6-6-8-16,-1 2-3 15,1-7-4-15,-3-8-12 16,4-10-24-16,5-4-10 15,4-9-13-15,6-2 4 16,5-4 13-16,0 0 3 16,4 4 3-16,-3-1 3 15,-4 7 2-15,1 4 2 16,-8 6 6-16,-3 3 4 0,-2 8 2 16,-1-1 1-16,-1 8-6 15,2 2-3-15,4-4-3 16,3 3-8-16,9-2-171 15,2-1-306-15</inkml:trace>
  <inkml:trace contextRef="#ctx0" brushRef="#br0" timeOffset="35948.8592">13748 8328 950 0,'0'-10'442'0,"4"-12"-196"15,0 0-57-15,-4-2-84 16,-2 2-30-16,-5 1-24 16,-6 3 0-16,-3 10-15 15,4 3-19-15,-8 10-36 16,5 4-11-16,4 7-4 16,0 7 3-16,5 0 13 0,6 1 5 15,8 1 10-15,2-7 3 16,6-4 1-16,-2-7 2 15,-2-8 4-15,4-5 4 16,-1-7 4-16,4-3 1 16,-1-1-1-16,-3-2-2 0,-5 2-2 15,-2 2-3-15,-7 7-8 16,-1 3-8-16,-1 8-11 16,-1 5-2-16,0 3 2 15,3 7 5-15,3 1 8 16,0 3 1-16,3 1 5 15,1 0 0-15,5-5 1 16,1-3 1-16,2-11 5 16,0-5 3-16,-2-8 7 15,3-3 2-15,-1-5 26 16,1 0 6-16,1-4-4 16,-1 1-3-16,4 5-32 15,1 3-12-15,-1 7-7 16,2 5-4-16,-1 5 2 15,-4 6 0-15,-4 5 6 16,-4-1 3-16,-8 4 12 16,-2-3 6-16,-10 0 6 15,-4 0 20-15,-5-1-280 0</inkml:trace>
  <inkml:trace contextRef="#ctx0" brushRef="#br0" timeOffset="36607.2358">14816 8391 376 0,'2'-2'298'0,"2"-1"64"15,-2-3-76-15,-2 5-88 16,0 0-37-16,-1 0-47 15,0-6-15-15,-4-9-21 16,-18-33-11-16,3 33-28 16,0 2-13-16,-7 6-29 0,1 4-12 15,5 5-16-15,2 5-6 16,9 10-2-16,2 6 3 16,4 9 10-16,2 0 5 15,9-1 15-15,6-3 3 16,1-12 5-16,3-4 4 15,1-12 3-15,2-9 4 0,4-7 2 16,-3-8 1-16,2-11 1 16,-2-1 1-16,-4-8 0 15,-1-2 0-15,-7-3 2 16,-2-6 8-16,-4 1 18 16,-3-1 2-16,0 9-7 15,-3 11-14-15,1 17-27 16,0 8-15-16,1 23-21 15,-4 3 0-15,5 20 4 16,-1 10 11-16,1 5 22 16,4 8 1-16,-2-3 0 15,0 0 1-15,2 0 2 16,0-2 1-16,0-14-18 16,6-2-49-16,2-18-194 15</inkml:trace>
  <inkml:trace contextRef="#ctx0" brushRef="#br0" timeOffset="36996.736">15016 8280 955 0,'0'1'400'16,"-3"0"-237"-16,-2 5-51 16,4-6-54-16,0 0-12 15,0 20-17-15,6 29-5 16,6-28-4-16,4-3 2 15,0-6 19-15,1-4 27 16,0-8 25-16,-1-8 4 0,-2-8-2 16,-5-4-19-1,-3-4-23-15,-3 1-8 0,-1 1-17 16,1 6-10-16,-2 5-19 16,2 5-14-16,-1 11-18 15,3 7-4-15,1 19 3 16,-3 12 5-16,3 12 15 15,-6 4 2-15,-3 3 6 16,1-3 4-16,-8-7 2 16,-1 1 1-16,-14-11 5 15,-2-2 5-15,-14-13 10 16,1-6 9-16,-1-14 11 16,2-8 0-16,10-17-9 15,3-5-25-15,13-8-63 16</inkml:trace>
  <inkml:trace contextRef="#ctx0" brushRef="#br0" timeOffset="38010.1409">17612 8436 1034 0,'-2'-9'433'0,"2"0"-255"16,-3 8-50-16,-5 18-65 15,-4 10-21-15,-16 18-32 16,-6 13 0-16,-18 15-6 16,-9 10-2-16,0 11 1 15,-2-4 2-15,12-11 3 0,8-7-1 16,5-25 4-16,8-7 1 15,8-14 4-15,2-10 2 16,11-5 4-16,-1-8 1 16,3-7 1-16,5-5-2 15,2-7-7-15,4-3-3 16,6-5-7-16,-2-5 0 16,0-1-2-16,-4 3 1 0,-1 5-3 15,1 11 0-15,-2 9-11 16,-1 3-12-16,-2 13-6 15,-2 8-1-15,-3 11 11 16,1 4 11-16,2 4 7 16,-4-7 2-16,6-3 3 15,0-5 0-15,3-11 19 16,3-5 20-16,10-12 52 16,4-9 13-16,12-6-13 15,7-3-19-15,2 2-52 16,10 4-1-16</inkml:trace>
  <inkml:trace contextRef="#ctx0" brushRef="#br0" timeOffset="39353.5294">17919 8304 246 0,'3'0'215'0,"5"-1"78"16,-2-1-45-16,-1-2-52 15,2-2-29-15,-3-2-49 0,1 1-14 16,-2-2-14-16,-1 0-4 16,1-3-10-16,-4-3-6 15,-8-1-20-15,-4-1-7 16,-11 1-18-16,-1 0-11 15,-6 5-17-15,-3 4-13 16,0 10-15-16,0 7-7 16,5 9-7-16,6 7 5 0,12 6 12 15,5 3 8-15,10 2 11 16,6-4 2-16,8-10 2 16,5-2 2-16,5-16 6 15,2-5 7-15,-3-14 12 16,-2-6 2-16,-3-10 4 15,-1-3 0-15,-5-6-6 16,-4-5-2-16,-2-8 0 16,-5-2-1-16,0-4-5 15,-2 3-1-15,-3 13-7 16,0 5-3-16,-6 16 1 16,1 7 0-16,2 9-7 15,-6 5-4-15,4 8-13 16,0 9-4-16,-1 15 4 15,4 7 2-15,2 8 12 16,0 0 3-16,0 1 3 16,5-2 3-16,-3-6 2 15,4-2 3-15,-2-4 3 0,0-4 1 16,-2-3-28-16,0-3-49 16,1-3-202-16</inkml:trace>
  <inkml:trace contextRef="#ctx0" brushRef="#br0" timeOffset="39947.5523">18166 8376 449 0,'5'-4'319'16,"0"-3"0"-16,1-2-94 16,1-3-21-16,-2-1-37 15,1 0-13-15,-1-5-31 16,1 4-25-16,-4-4-34 16,1 3-13-16,-6 3-15 15,-6-3-4-15,-4 4-16 16,-6 0-11-16,-5 4-16 15,-2 3-6-15,2 4-10 16,6 9 1-16,1 5-9 0,8 4 0 16,3 5 8-16,1 0 4 15,10 2 11-15,1-1 4 16,5-3 5-16,6-3 2 16,1-7 3-16,4-5 2 15,1-8 3-15,-2-7 0 16,-4-4 1-16,0-5 1 15,-7 0 3-15,0-2 1 16,-5 4-2-16,-1 2-2 0,-4 7-9 16,0 3-10-16,-2 5-13 15,-1 5-5-15,0 10-2 16,1 6 5-16,2 10 6 16,1 6 2-16,0 6 5 15,1 3 4-15,-4-4 6 16,-2-6 2-16,2-2 3 15,-1-3 0-15,1-7 20 16,2-1 15-16,0-10 24 16,-4-4 8-16,4 0 12 15,-2-2 7-15</inkml:trace>
  <inkml:trace contextRef="#ctx0" brushRef="#br0" timeOffset="41322.7463">17045 9644 236 0,'10'4'210'16,"2"4"31"-16,16 5-53 15,6 1-11-15,12 3-56 16,2 2-28-16,5-1-41 16,-2 1-15-16,-7-4-8 15,-5-2-93-15</inkml:trace>
  <inkml:trace contextRef="#ctx0" brushRef="#br0" timeOffset="41726.9103">17703 9968 543 0,'3'1'274'0,"7"1"-67"16,3 4-34-16,7 5-23 16,4 4-15-16,6 7-39 15,2-1-21-15,2-1-33 16,-4-4-11-16,1 0-72 16,3 0-190-16</inkml:trace>
  <inkml:trace contextRef="#ctx0" brushRef="#br0" timeOffset="42130.2045">18371 10301 514 0,'0'0'291'0,"0"-1"-60"16,5 1-43-16,-5 0-64 15,0 0-12-15,21 9-3 0,31 22-8 16,-25-11-22-16,3 2-18 16,-1-3-25-16,6 1-8 15,3-5-42-15,-3-3-134 16</inkml:trace>
  <inkml:trace contextRef="#ctx0" brushRef="#br0" timeOffset="42595.343">18929 10605 478 0,'3'-3'249'15,"4"0"-58"-15,1 2-26 16,5 4-36-16,2 5-18 16,4 7-27-16,5 5-23 15,14 8-29-15,5-1-3 0,10 3-12 16,3-4-82-16</inkml:trace>
  <inkml:trace contextRef="#ctx0" brushRef="#br0" timeOffset="43034.2423">19523 10956 315 0,'-2'-3'153'0,"-5"-2"-58"15,3 3-48-15,2-1-131 16</inkml:trace>
  <inkml:trace contextRef="#ctx0" brushRef="#br0" timeOffset="43221.8587">19493 10929 332 0,'-2'-1'171'0,"-2"-2"-49"15,8 0-16-15,-4 3-25 16,0 0-2-16,0 0 24 15,0 0 1-15,0 0 18 16,0 0 1-16,5 12-23 16,51 35-7-16,-20-27-27 15,2 0-9-15,4-1-18 0,-1-2-8 16,-8 0-23-16,-5 2-72 16</inkml:trace>
  <inkml:trace contextRef="#ctx0" brushRef="#br0" timeOffset="43722.7573">20061 11269 552 0,'-2'-3'347'0,"0"-1"-28"0,3 3-162 15,-1 1-38-15,0 0-62 16,13 3-8-16,43 15-16 16,-26-3-6-16,4 7-6 15,-1 1-5-15,-2 0 1 16,-4-2-27-16,-8-2-365 16</inkml:trace>
  <inkml:trace contextRef="#ctx0" brushRef="#br0" timeOffset="44047.3438">20483 11568 612 0,'7'2'328'15,"15"5"-68"-15,-1 1-44 0,9 5-64 16,1-3-40-16,-2 4-55 15,-1-1-26-15,3-1-17 16,1 6-60-16</inkml:trace>
  <inkml:trace contextRef="#ctx0" brushRef="#br0" timeOffset="44920.2">19012 10178 925 0,'1'0'369'16,"2"2"-246"-16,-2 4-54 15,-1-6-63-15,0 3-2 16,6 22-1-16,13 33 0 0,-10-25 5 16,0-1 0-16,-7-4 4 15,-3-1 0-15,3-7 4 16,0-4 3-16,2-6 38 15,-2-6 29-15,-2-8 50 16,0-2 18-16,0 5-17 16,0-5-31-16,4-20-50 15,9-33-22-15,6 33-30 16,0-1-5-16,6 9-14 16,0 6-6-16,-1 12-4 15,0 4 0-15,2 8 9 16,-2 2 4-16,-3 1 12 15,-2 1 5-15,-6-5 6 16,0-1 28-16,-6-7-45 16</inkml:trace>
  <inkml:trace contextRef="#ctx0" brushRef="#br0" timeOffset="47225.8296">17048 12130 827 0,'0'0'323'0,"4"0"-234"16,8-1-25-16,27 1-36 15,20 1 0-15,39 2 27 16,21 1 14-16,33-2 17 16,16 0-13-16,15 0-32 15,5 2-16-15,-8 6-17 16,-15-1 0-16,-22 4-18 16,-16 1-113-16</inkml:trace>
  <inkml:trace contextRef="#ctx0" brushRef="#br0" timeOffset="47719.8561">17236 12049 600 0,'-5'3'310'15,"-3"3"-67"-15,-13 5-145 0,-4 4-51 16,-9 6 22-16,3 0-11 15,5-2-13-15,5-1 14 16,13-6-59-16,1-1 0 16,14-4 34-16,8-1 9 15,18-1 25-15,9 2 5 16,4 4-31-16,-3-1-5 16</inkml:trace>
  <inkml:trace contextRef="#ctx0" brushRef="#br0" timeOffset="48247.0228">18805 12088 779 0,'4'-4'411'0,"11"-1"-71"16,2 3-168-16,10 9-96 16,1 6-18-16,6 10-32 15,-2 4-10-15,-5 4-9 16,3 2 0-16,-3-4-1 16,7 3-40-16,-1-8-145 15,-5-2-141-15</inkml:trace>
  <inkml:trace contextRef="#ctx0" brushRef="#br0" timeOffset="48471.9252">19179 12090 747 0,'-6'-2'403'0,"-12"1"-81"0,-6 5-127 15,-7 11-107-15,-4 7-20 16,-5 9-27-16,2 5-10 16,-9 4-13-16,-1 2-2 15,1-5-5-15,4-5 1 16,20-9-78-16,7-7-58 16</inkml:trace>
  <inkml:trace contextRef="#ctx0" brushRef="#br0" timeOffset="49487.2671">19425 12143 296 0,'-8'1'196'15,"-5"-2"21"-15,5 1-76 16,2 0 12-16,10-1-32 15,5 1-20-15,14 1-44 16,3-2-14-16,21 1 10 16,12-2 9-16,29-3 5 15,22 2-2-15,22-10-10 0,8 6-7 16,2 0-23-16,-12 0-11 16,-22 7-5-16,-11 0-1 15,-26 4-1-15,-15-1 0 16,-20 2-2-16,-17-3-3 15,-19 1 6-15,-2 2 3 16,-8-4 5-16,-1-1 5 0,-1-4-6 16,0-3-2-1,4 2-4-15,0 3-3 0,6 1-5 16,1-2-3-16,2 1-10 16,-1 2-2-16,0 0-7 15,0 0-2-15,0 0 6 16,5-1 0-16,-2 0-4 15,-2 0-7-15,-1-1-12 16,0 1 1-16,0 0 16 16,-1 0 12-16,0-2 12 15,-5-7 3-15,0 2 0 16,-27-30-1-16,21 30-1 16,5 4-1-16,1 1 2 15,5 1-3-15,6 5 0 16,-5-3 8-16,0 0-1 15,1 0 4-15,14 8 3 16,31 32 13-16,-31-28 28 0,-1 2 12 16,-4 0 23-16,-6-5-6 15,-4 0-6-15,-5-2-1 16,-14 4-11-16,-4 1-10 16,-11 10-21-16,-2 3-9 15</inkml:trace>
  <inkml:trace contextRef="#ctx0" brushRef="#br0" timeOffset="52698.7486">16929 11391 270 0,'-3'-3'258'15,"-1"0"30"-15,0 0-47 16,0 0-39-16,4 3-69 16,0-1-31-16,0 0-42 0,0 1-16 15,20 1-19-15,42 7-4 16,-22 0-6-16,2-1-2 16,-5 0-3-16,-3-2 2 15,-7 0 1-15,-5 0 0 16,-10-1 2-16,-8-1 0 15,-4 0 6-15,-1-3 2 16,0 0 0-16,-1 0-1 0,1 0-10 16,0 0-9-16,0 0-12 15,0 0-8-15,0 0-10 16,-3 17-5-16,-2 42 9 16,8-27 5-16,1 4 12 15,0-4 7-15,-3-10 5 16,2 0 1-16,-1-10 28 15,-1-1 17-15,0-3 30 16,-1-4 6-16,-1 0-22 16,1-2-17-16,1-2-20 15,0 0-44-15</inkml:trace>
  <inkml:trace contextRef="#ctx0" brushRef="#br0" timeOffset="53515.5369">20120 11321 574 0,'0'-1'304'0,"0"-2"-80"0,-3 0-45 15,2 3-74-15,-1 0-30 16,1 0-44-16,-7 5-18 16,-6 10-19-16,-31 46 7 15,32-18 4-15,-5 2 8 16,6 1 8-16,6 1-10 16,5-6 3-16,8 1-1 15,4-10 4-15,3-4 1 16,1-10 7-16,0-2-54 0</inkml:trace>
  <inkml:trace contextRef="#ctx0" brushRef="#br0" timeOffset="54161.4382">19611 11438 377 0,'-2'0'214'0,"-2"1"-25"15,-2 5-38 1,-1 5-59-16,-2 4-21 0,2 5-42 15,1-1-11-15,6 7-12 16,3-7-2-16,7-3 6 16,4-1 28-16,2-11 53 15,1-1 30-15,-2-6 41 16,1-8-9-16,-1-4-14 16,-1-2-14-16,-6-4-24 15,-2-3-14-15,-6-5-31 16,-3-2-14-16,-8-10-22 15,0-3-4-15,-4-1-5 16,-4-1-5-16,1 11-9 16,-4 6-6-16,-3 16-17 15,6 6-3-15,3 8-14 16,6 9-6-16,10 9 0 16,0 4 3-16,0 11 18 15,8 5 11-15,5 6 17 0,5-1 6 16,13-7 6-16,3-7 4 15,10-15 12-15,8-13 470 16</inkml:trace>
  <inkml:trace contextRef="#ctx0" brushRef="#br0" timeOffset="56838.2716">15488 8437 758 0,'1'0'455'0,"-2"0"-46"15,0 0-128-15,0 0-158 16,0 0-45-16</inkml:trace>
  <inkml:trace contextRef="#ctx0" brushRef="#br0" timeOffset="57926.026">1682 8795 540 0,'-3'-2'331'0,"-5"0"-31"15,10 2-162-15,9 0-22 16,15 1-51-16,12 1-10 16,17 0-8-16,10 1-6 0,8 1-7 15,-3-3 0-15,-3 1-5 16,-11-2-4-16,-13-5-3 15,-5 0-24-15,-17 2-85 16,-6 1-76-16,-12 2-289 16</inkml:trace>
  <inkml:trace contextRef="#ctx0" brushRef="#br0" timeOffset="58116.6649">2005 8777 646 0,'-2'8'282'0,"-4"11"-139"16,5 7-24-16,7 13-21 16,-1 5-1-16,5 5-8 15,-6 0-1-15,-3-7-23 16,1-2-13-16,-2-9-19 0,0-4-4 16,0-7-36-16,4 0-80 15</inkml:trace>
  <inkml:trace contextRef="#ctx0" brushRef="#br0" timeOffset="58420.9674">2316 9072 943 0,'-3'-7'426'0,"-7"-3"-203"15,0 0-68-15,-1 3-85 16,-2 6-36-16,0 4-50 16,1 4-13-16,8 11-11 15,4 4-2-15,7 4 15 16,7-3 8-16,5-3 10 16,2-4 6-16,8-8 5 15,0-2 5-15,-2-9 53 16,-7-7 30-16,-12-2 34 15,-8-1 2-15,-16-3-49 16,-7 3-27-16,-4 2-109 16</inkml:trace>
  <inkml:trace contextRef="#ctx0" brushRef="#br0" timeOffset="59012.114">3030 9017 617 0,'10'11'247'15,"9"14"-151"-15,-3 4-11 16,-8 0-8-16,-4-2-8 16,-4-4-18-16,-2-5-7 15,2-5-12-15,0-4 3 16,0-9 5-16,3-1-2 15,-6-13-6-15,9-3-8 16,0-2-18-16,5-3 3 0,8 6 16 16,-3 2 16-16,5 4 20 15,0 9-2-15,-5 8-16 16,-4 3-14-16,-4 11-15 16,-3 2-2-16,-5-2 2 15,1 4 0-15,3-5-20 16,0-1-54-16</inkml:trace>
  <inkml:trace contextRef="#ctx0" brushRef="#br0" timeOffset="59416.8447">3298 8972 903 0,'-3'-17'411'0,"3"-18"-184"0,12 2-80 16,11 2-52-16,8 5-8 15,5 10-11-15,1 6-9 16,-2 19-38-16,-2 12-12 16,-2 23-14-16,-5 12-1 15,-8 5 2-15,-7-1 2 16,-5-5 2-16,-3-4 4 15,3-6 5-15,1-5 2 16,-2-31 3 0,-3-4-1-16,1 1 3 0,11 2-3 0,-7-22-11 15,-2-10-4-15,-11-12-13 16,-6 1 0-16,-4 8 4 16,0 4-1-16,-3 11-7 15,-1 5-8-15,-3 9-16 16,-4 10-4-16,7 10 3 15,0 6 9-15,12 3-62 16,9-3-144-16</inkml:trace>
  <inkml:trace contextRef="#ctx0" brushRef="#br0" timeOffset="59795.5748">3877 9037 939 0,'-16'-8'398'0,"-10"0"-207"16,5 6-153-16,5 3-31 16,10 12-34-16,6 1-6 15,9 2 5-15,6 1 11 0,4-3 13 16,4 1 4-16,-2-5 7 15,-4-5 3-15,-7-2 5 16,-3-3 6-16,-7 0-2 16,-6 1-1-16,-9-1-7 15,-5 0-6-15,-7 3 9 16,2 2 5-16,-5 5 1 16,17 5-2-16,10 1-18 15,3 1-4-15,22 0-5 16,-9-3 4-16,12-3 6 15,0-3 4-15,2-7 2 16,-2-1-22-16,3-5-170 16</inkml:trace>
  <inkml:trace contextRef="#ctx0" brushRef="#br0" timeOffset="59957.7118">4023 9070 553 0,'1'-5'412'0,"-1"-5"74"16,1 4-171-16,2 6-159 0,-1 4-53 15,-2-4-78-15,3 14-11 16,14 51-4-16,-9-28 0 16,-4-3 6-16,-1-1 14 15,5-6-95-15,-4-4-71 16</inkml:trace>
  <inkml:trace contextRef="#ctx0" brushRef="#br0" timeOffset="60179.8514">4226 9116 524 0,'-4'-5'359'16,"1"-2"-21"-16,-11 8-116 15,1 1-45-15,-5 6-52 16,-4 2-13-16,-1 1-47 16,0 2-22-16,7 2-39 15,6 2-11-15,9 1-8 16,5-1-5-16,15-1 3 15,4-3 4-15,14-2-6 16,-5-1-30-16,5-7-108 16,0-2-107-16</inkml:trace>
  <inkml:trace contextRef="#ctx0" brushRef="#br0" timeOffset="60739.5153">4367 9071 766 0,'6'2'341'0,"3"4"-178"15,9 1-68-15,2 0-11 16,5 0-39-16,-3-4-14 16,2-1-11-16,-2 0 0 15,-3-4 0-15,-3 1-14 0,-6-2-60 16,-6-4-40-16,-4 7-72 15,-7-1 6-15,-8 4 56 16,1 8 37-16,-3-1 106 16,2 4 28-16,4 4 8 15,-1-1-2-15,12 1-41 16,0 1-19-16,7-6 15 16,7 0 7-16,6-5 6 15,0-6 0-15,10-2-14 16,-4-3-2-16,1-4 4 15,2 0 1-15,-2 1 9 16,1-1 12-16,-3 0 11 16,-3 0 2-16,-3-3-4 15,-4 1-10-15,-7-3-6 16,-1 2 3-16,-9-2-3 16,-6-4-4-16,-16-1-10 15,2 0-11-15,-1 7-16 0,2 7-9 16,10 12-21-16,0 6-2 15,3 8 7-15,1 5 7 16,7 8 16-16,-1 2 4 16,4 7 9-16,3 3 6 15,0-2 7-15,1 0 2 16,-2-9-3-16,2-7-2 16,1-8-15-16,-1-8-51 0,1-7-229 15</inkml:trace>
  <inkml:trace contextRef="#ctx0" brushRef="#br0" timeOffset="60921.6309">4972 9081 1176 0,'1'0'481'0,"2"5"-287"16,-3 6-48-16,-2 12-55 15,-2 7-11-15,2 11-30 16,0 0-11-16,2 0-52 16</inkml:trace>
  <inkml:trace contextRef="#ctx0" brushRef="#br0" timeOffset="61600.3863">5149 9049 1154 0,'0'-2'464'0,"-3"-4"-315"16,3 9-68-16,0-3-69 16,1 16-11-16,8 54 2 15,-7-27 4-15,1 1 9 0,1 0-9 16,3-9-76-16,2-5-78 16</inkml:trace>
  <inkml:trace contextRef="#ctx0" brushRef="#br0" timeOffset="62063.3455">5315 9173 596 0,'1'-7'398'0,"-1"-6"-28"15,-3 5-143-15,-9 1-47 16,-5 4-93-16,-4 3-34 0,-2 3-37 16,6 1-14-16,3 4-17 15,6 3-8-15,8 1-8 16,0 5 1-16,9-2 5 15,5 1 8-15,9 0 9 16,6-1 5-16,10-4 11 16,-2-3-42-16,6-5-140 15,-3-3-52-15,-3-4-65 16,1 1 45-16,-8-5 140 16,1-2 96-16,-6-2 132 15,-2-3 35-15,-1 0 78 16,-6 2-10-16,-9-3-10 15,-7 2-5-15,-10 1-70 16,-5 2-33-16,-8 4-56 16,-5-1-27-16,-2 3-8 15,-3 3-7-15,11 4-19 0,2 5-14 16,11 7-17-16,3 3-3 16,5 4 2-16,5 2 11 15,7 0 18-15,7-1 7 16,6-3 11-16,-1-7 4 15,0-4 8-15,-1-5 5 16,-4-8-11-16,-3-3-38 16,-4-10-171-16,-3-1-250 0</inkml:trace>
  <inkml:trace contextRef="#ctx0" brushRef="#br0" timeOffset="62188.6955">5591 8864 721 0,'-2'-4'453'0,"-2"-4"-19"15,0 3-166-15,3 9-156 16,1 4-52-16,7 14-54 16,1 5 47-16,6 8-564 15</inkml:trace>
  <inkml:trace contextRef="#ctx0" brushRef="#br0" timeOffset="62711.4309">6483 9127 998 0,'-15'-1'436'16,"-15"1"-229"-16,3 9-120 15,3 7-37-15,7 9-50 16,7 0-14-16,7 3-8 16,10 2 3-16,10-1 11 15,3-2 6-15,4-6 7 16,2-8 6-16,-2-11 10 16,-3-6 8-16,-4-11 12 15,-6-5 25-15,-9-10 18 16,-2-5 2-16,-7-4 0 15,-6-4-21-15,1-3-20 0,-5 0-9 16,7-2-19-16,2 2-11 16,8-3-19-16,7 4-9 15,11 9-32-15,5 6-46 16,4 18-173-16</inkml:trace>
  <inkml:trace contextRef="#ctx0" brushRef="#br0" timeOffset="62995.714">6658 9112 1039 0,'-3'6'380'0,"-10"9"-293"15,7 2-24-15,-2 11-20 16,2 0-5-16,11-3-16 15,2 0-16-15,13-6 4 16,5-3 21-16,5-8 57 16,1-7 32-16,-7-8 43 15,-1-4-7-15,-14-9-39 16,4 1-26-16,-12-3-43 16,-4-1-13-16,-2 1-64 15,-5 2-64-15,5 6-165 16</inkml:trace>
  <inkml:trace contextRef="#ctx0" brushRef="#br0" timeOffset="63220.8491">6874 9163 703 0,'1'10'348'0,"2"9"-115"16,2 5-93-16,0-2-33 15,3 2-38-15,2-2-23 16,-2-6-18-16,1-1-1 15,2-13 36-15,-1-3 15 0,3-11 23 16,-1-4 7-16,1-8-26 16,3 1-15-16,-4-3-24 15,-1 1-13-15,0 3-67 16,-6 3-76-16,6 9-460 16</inkml:trace>
  <inkml:trace contextRef="#ctx0" brushRef="#br0" timeOffset="63530.0708">7328 9175 800 0,'2'3'376'0,"3"7"-145"16,-3 1-47-16,-6 0-69 16,-2 3-23-16,-13 2-42 15,-4-1-13-15,-3 1-15 16,-4-3-4-16,2-6-4 0,3-1-1 15,3-9-5-15,1-3 0 16,8-6-5-16,5-2-3 16,6-4-5-16,4 0-3 15,8 1 0-15,0-1 8 16,6 6 15-16,0 2 6 16,5 9 0-16,0 5-9 0,3 11-15 15,1 6-4-15,0 7 3 16,-2 4 4-16,-7 0-24 15,0 0-82-15</inkml:trace>
  <inkml:trace contextRef="#ctx0" brushRef="#br0" timeOffset="63777.9754">7427 9112 1177 0,'1'-1'534'16,"0"-7"-274"-16,1 9-134 15,-2 11-46-15,-2 12-62 16,4 12-10-16,2 18 2 16,3 8-1-16,0 6 1 15,-2 0 3-15,-2-9-12 0,1-6-26 16,-1-13-89-16,2-6-22 15,-5-10-135-15</inkml:trace>
  <inkml:trace contextRef="#ctx0" brushRef="#br0" timeOffset="63957.3336">7482 9289 853 0,'3'-4'430'0,"6"-4"-131"16,1 4-162-16,11 2-111 16,2 4-22-16,3 3-8 15,8 1-5-15,2-2-210 16</inkml:trace>
  <inkml:trace contextRef="#ctx0" brushRef="#br0" timeOffset="64114.3805">7796 9135 957 0,'0'-4'446'0,"0"-3"-197"15,1 4-81-15,-1 7-95 16,0-4-35-16,0 8-33 16,2 21 1-16,3 34 40 0,-3-27-70 15</inkml:trace>
  <inkml:trace contextRef="#ctx0" brushRef="#br0" timeOffset="64311.5194">7924 9110 1159 0,'1'-1'477'0,"1"1"-314"15,2 7-61-15,-1 10-90 16,5 7-12-16,-3 10 2 15,-1-2 7-15,-2 6 1 16,-2-6-42-16,6-6-146 16,-1-2-151-16</inkml:trace>
  <inkml:trace contextRef="#ctx0" brushRef="#br0" timeOffset="64512.0784">8092 9205 378 0,'4'-9'289'0,"-1"-3"61"15,0 3-66-15,-7 0-96 16,-2 7-39-16,-3 2-60 16,-4 0-24-16,-2 5-28 15,-1-1-10-15,4 4-23 0,1 3-7 16,7 2-9-16,4 1-2 16,4 1 3-16,7 2 1 15,6 0-15-15,2-2-45 16,7 2-222-16</inkml:trace>
  <inkml:trace contextRef="#ctx0" brushRef="#br0" timeOffset="64763.137">8368 9286 499 0,'11'-8'312'16,"7"-10"-5"-16,-3-2-63 0,-5 1-73 16,-7-1-27-16,-5-2-55 15,-5 5-26-15,-5 3-22 16,-2 2-1-16,-1 4 3 15,-4 1-2-15,2 9-23 16,3 2-10-16,0 10-15 16,5 1-5-16,5 5-5 15,0-2 0-15,9 3 6 16,5 2 2-16,4-3 9 16,4-1 5-16,3-4 5 15,4-3 4-15,1-8 0 16,-1-4-43-16,-3-9-187 15</inkml:trace>
  <inkml:trace contextRef="#ctx0" brushRef="#br0" timeOffset="64924.7853">8399 8878 939 0,'1'0'452'0,"-1"3"-166"16,5 9-153-16,-2 6-46 15,-3 7-48-15,1 4-17 16,-1 0-2-16,2 3-151 16</inkml:trace>
  <inkml:trace contextRef="#ctx0" brushRef="#br0" timeOffset="65788.1295">9297 9125 716 0,'0'-8'359'0,"2"-11"-92"16,-3 4-29-16,-10 3-61 15,-4 3-34-15,-11 11-77 16,-1 7-38-16,-1 11-43 15,5 6-11-15,13 4-2 16,6 1 7-16,14 0 8 0,11-1 6 16,9-7 6-16,0-5 2 15,1-9 13-15,-3-6 5 16,-8-5 25-16,-4-7 16 16,-14-6 19-16,-2 0 1 15,-9-2-22-15,-8 3-20 16,0 5-30-16,-5-1-7 15,-3 6-48-15,9-1-50 16,3 2-237-16</inkml:trace>
  <inkml:trace contextRef="#ctx0" brushRef="#br0" timeOffset="65981.8831">9365 9120 592 0,'4'-3'352'0,"12"-3"-24"16,9-1-154-16,12 3-77 16,6-1-29-16,3 0-27 15,0 3-4-15,-8 0-15 16,-4 3-4-16,-10 1-23 16,-7 3-46-16,-5-1-187 15</inkml:trace>
  <inkml:trace contextRef="#ctx0" brushRef="#br0" timeOffset="66148.6831">9637 9105 548 0,'-3'5'364'0,"-2"3"-3"16,0 4-178-16,2 4-42 16,1 3-73-16,3 6-20 15,3 1-27-15,2-1-2 16,1-2 13-16,0-2-55 0,1-4-283 15</inkml:trace>
  <inkml:trace contextRef="#ctx0" brushRef="#br0" timeOffset="66461.2059">10030 9183 911 0,'-14'-13'441'16,"-11"-8"-184"-16,-1 3-144 16,-2 3-43-16,4 6-63 15,4 9-9-15,3 10-17 16,-2 3-6-16,7 5-1 16,1-3 3-16,11 3 9 15,7 1 9-15,9 2 9 16,6-2 7-16,6-6 11 15,7-3 1-15,1-11 11 16,-4-3 5-16,-8-10 22 0,-5-2 11 16,-19-4 6-16,-3-1-7 15,-21 3-33-15,-10 0-39 16,4 8-538-16</inkml:trace>
  <inkml:trace contextRef="#ctx0" brushRef="#br0" timeOffset="66996.9049">10871 9124 623 0,'-4'-3'390'0,"0"-2"-40"15,-9-2-139-15,-3 2-52 16,-4 3-71-16,-3 2-30 16,4 9-46-16,2 4-22 15,8 9-20-15,6 7-3 16,9 3 6-16,3-1 9 0,10 0 12 15,8-3 5-15,-1-8 7 16,2-3 6-16,-8-13 14 16,-8-4 11-16,-9-11 14 15,-7-2 3-15,-12-4-14 16,-6-1-12-16,-3 2-18 16,-3 0-2-16,7 3-105 15,8 1-117-15</inkml:trace>
  <inkml:trace contextRef="#ctx0" brushRef="#br0" timeOffset="67309.2442">10958 9098 1192 0,'11'3'496'0,"3"4"-305"0,6 3-56 15,-2 11-77-15,-3-5-17 16,-2 5-15-16,-6-2-4 15,-3-5 1-15,-3 0 1 16,-1-6 2-16,1-5-1 16,1-3-11-16,3-4-10 15,-5 3-10-15,0 0-5 16,15-19 0-16,36-27 4 16,-27 34 1-16,-3 3-1 15,-5 6-7-15,-1 4-4 0,-7 9 2 16,1 5 4-16,-5 7 12 15,-3 3 5-15,-2 2 4 16,-1-3 0-16,4-3-34 16,3 0-61-16</inkml:trace>
  <inkml:trace contextRef="#ctx0" brushRef="#br0" timeOffset="67539.0165">11378 9093 1033 0,'0'-11'528'16,"5"-5"-206"-16,-3 14-118 15,4 5-63-15,-1 20-96 16,-1 6-30-16,-3 16-7 16,1 7 4-16,-2 10 1 0,0 5-2 15,3-2-1-15,-3-5 2 16,4-12 3-16,-1-8-16 15,1-13-62-15,2-6-52 16,2-11-169-16</inkml:trace>
  <inkml:trace contextRef="#ctx0" brushRef="#br0" timeOffset="67731.4834">11377 9260 734 0,'13'2'271'0,"18"0"-220"16,4 2-22-16,7 3-22 16,-1-1-130-16</inkml:trace>
  <inkml:trace contextRef="#ctx0" brushRef="#br0" timeOffset="68258.3927">11881 9094 979 0,'-12'-4'436'0,"-13"1"-221"0,-3 1-48 16,2 5-95-16,4 4-27 15,10 3-38-15,9 3-11 16,3-1-10-16,2-1 3 16,5-3 5-16,4 3 1 15,6-3 5-15,0 2 0 0,7-2 4 16,-5-3 1-16,2-3 5 16,-1-1 3-16,-10-1 6 15,-2-1 1-15,-9-4-8 16,-6 3-6-16,-8 1-8 15,-6-3-4-15,0 4-2 16,-1 0 0-16,6 4-4 16,4 2-3-16,4 4-1 15,2 0 0-15,5 7 3 16,2-1 3-16,9-1 7 16,2 1 2-16,9-6 5 15,3-1 4-15,3-4 4 16,-1-5 2-16,0-7 2 15,-3-4 0-15,0-4 0 16,-3-3 1-16,-2-1 2 16,0-1-1-16,-5 2 19 0,-2 4 2 15,-5 6-14-15,0 8-6 16,-4 4-25-16,-2 6-9 16,1 7 7-16,-1 1 3 15,2 4 7-15,-2 2-18 16,0-2-121-16</inkml:trace>
  <inkml:trace contextRef="#ctx0" brushRef="#br0" timeOffset="68435.8118">12079 9020 1332 0,'-5'-10'551'0,"-2"-11"-341"15,4 5-100-15,5 9-110 16,4 6-24-16,6 5-74 16,3 9-119-16</inkml:trace>
  <inkml:trace contextRef="#ctx0" brushRef="#br0" timeOffset="68737.0998">12437 9240 1044 0,'-1'-6'468'0,"-7"-6"-217"0,-3-1-65 16,-7 3-98-16,-3 1-32 16,-3 4-56-16,5 5-13 15,-1 6-17-15,6 5-6 16,11 2 4-1,2-6 6-15,0 0 13 0,-2 19 3 16,15 1 4-16,4-4 5 0,11-17 14 16,4-6 19-1,-4-6 33-15,-1-5 16 0,-11-5 16 16,-7-1-9-16,-8 1-31 16,-5 0-34-16,-3 5 113 15</inkml:trace>
  <inkml:trace contextRef="#ctx0" brushRef="#br0" timeOffset="69172.2174">13204 8871 901 0,'-1'6'374'16,"0"7"-190"-16,0 23-106 16,3 10-27-16,3 12 16 15,2 4-2-15,1-1-9 16,-5-5-1-16,2-4-13 15,-3-6-3-15,3-7-7 16,-1-3-36-16,-4-16-158 16</inkml:trace>
  <inkml:trace contextRef="#ctx0" brushRef="#br0" timeOffset="69485.9279">13012 8930 950 0,'11'-9'383'16,"19"-10"-238"-16,10 1-27 16,15 8-14-16,1 3-1 15,5 11-16-15,-1 6-13 16,-6 8-36-16,-1 6-17 15,-15 2-16-15,-9 1-1 0,-17-5 5 16,-12 2 3-16,-19-3 8 16,-5 0 1-16,-10 0 1 15,-3-5 1-15,2-4-1 16,0-2 0-16,9-5-3 16,2-1-36-16,11-4-45 15</inkml:trace>
  <inkml:trace contextRef="#ctx0" brushRef="#br0" timeOffset="70549.499">14020 9089 488 0,'13'-9'292'0,"17"-8"21"16,0 4-128-16,1 11-57 15,3 6-28-15,-3 18-57 16,-5 6-15-16,-4 15-7 16,-3 6-6-16,-11 8-2 15,1 3 1-15,1-4 5 16,-4-5-1-16,3-15 2 15,3-11 3-15,-3-18 4 16,0-7 2-16,-2-15-6 16,-2-1-4-16,-5-12-5 15,-1-3-3-15,-6-3 1 16,-4 1-3-16,-3 11 0 0,-4 9 0 16,-5 17-6-16,0 7-2 15,-4 12-9 1,5 9-3-16,4 2 3 0,-2-2 5 15,9-3-9-15,3-2-33 16,7-10-150-16,4-3-140 16</inkml:trace>
  <inkml:trace contextRef="#ctx0" brushRef="#br0" timeOffset="70806.5607">14629 9388 719 0,'-2'-8'402'16,"-2"-5"-84"-16,-4 3-137 15,-2 0-47-15,-10 9-58 16,1 1-25-16,-3 5-28 16,1 2-5-16,12 4-26 15,0 4-8-15,9 4-3 16,4 2 2-16,9-3 11 15,1-3 3-15,5-2 10 16,-5-6 5-16,1-2-62 16,1-4-123-16</inkml:trace>
  <inkml:trace contextRef="#ctx0" brushRef="#br0" timeOffset="70958.8461">14608 9169 852 0,'-2'-16'486'0,"0"-16"-30"16,-1 13-339-16,6 5-56 16,-1 7-69-16,0 5-13 15,6 8-102-15,0 4-88 16,4 6-264-16</inkml:trace>
  <inkml:trace contextRef="#ctx0" brushRef="#br0" timeOffset="71237.8916">14714 9238 420 0,'4'18'322'16,"7"16"4"-16,4 13-111 15,0 5-50-15,4 7-86 16,-4-2-24-16,-7-4-26 16,-5-2-6-16,-5-5-1 15,-4 0-1-15,-6-5-2 16,0-4 0-16,-3-13 3 16,2-3 6-16,2-16 14 15,3-8 0-15,5-11 0 16,2-8-7-16,6-8-6 15,1-3 4-15,2-8 15 16,2 0 9-16,3-1-6 16,3-1-5-16,2-4-24 15,2 0-13-15,1 0-7 0,-2 2-4 16,4 9-15-16,-1 7-44 16,-3 16-119-16,-1 5-146 15</inkml:trace>
  <inkml:trace contextRef="#ctx0" brushRef="#br0" timeOffset="71658.5949">15035 9357 520 0,'-2'-3'346'0,"-4"3"1"15,-1 3-160-15,6 9-115 16,-4 6-33-16,7 8-22 15,3 2-5-15,5-4-6 16,2-1 0-16,3-8 3 16,2-5 4-16,-2-6 41 15,-1-5 11-15,-1-10 13 16,-2 0 5-16,-2-6-18 16,0-1-6-16,-1-5-12 15,-1 4-7-15,-6 2-23 16,2 8-10-16,-4 8-20 15,-4 1-10-15,5 10-7 16,0 2 0-16,5 8 13 16,5 2 6-16,3 1 8 15,-1 3 2-15,6-10 16 16,2-2 8-16,5-13 55 0,2-1 35 16,-4-9 31-16,-4-4 15 15,-5-1-38-15,-6-7-31 16,-3-2-40-16,-4-2-22 15,-1-6-97-15,-1 5-57 16</inkml:trace>
  <inkml:trace contextRef="#ctx0" brushRef="#br0" timeOffset="72986.1606">1742 9923 724 0,'0'2'323'15,"0"-2"-104"-15,13 5-181 16,4 0-4-16,13 2 16 15,8 1 6-15,10 0-1 0,0-6-9 16,-3-4-14 0,-4 1-5-16,-17-7 1 0,-6 6 1 15,-11-3 12-15,-3 0 3 16,-6 1-6-16,-7-3-4 16,-9 5-22-16,-10 3-7 15,-6 12-6-15,-2 5-2 16,4 13-6-16,4-1-3 0,15 4-5 15,7 3 0-15,15-6 5 16,14 3 4-16,11-5 5 16,12-6 3-16,1-11 4 15,-1-4 2-15,-2-9 5 16,-10-6 1-16,-4-7 6 16,-5-3 2-16,-8-5 23 15,1 0 12-15,-9-2 16 16,-5 2 7-16,-7 3-20 15,-4 1-11-15,-5 6-22 16,0 1-14-16,0 3-15 16,0 5-10-16,-2 6-12 15,6 6-3-15,-2 5-1 16,6 4 4-16,7 6 8 16,2-4 5-16,8 0 8 15,2-4 3-15,3-9 4 16,5 3 4-16,1-10 6 15,-4-2 1-15,-3-6 4 0,-3-6 2 16,-5-5 0-16,2 1 0 16,-2-1-1-16,-3 1-1 15,-5 4-4-15,-2 0-3 16,-5 6-16-16,0 6-11 16,0 7-15-16,2 8-3 15,1 6 5-15,3 2 7 16,12 3 12-16,2-2 3 0,9-3 5 15,4-3 3-15,0-9 26 16,2-5 10-16,-4-6 54 16,-3-5 25-16,-6-5 14 15,-2 2 1-15,-7 0-42 16,-7-3-22-16,0 6-42 16,-6-4-51-16,-2 5 249 15</inkml:trace>
  <inkml:trace contextRef="#ctx0" brushRef="#br0" timeOffset="73614.8438">3405 10015 556 0,'-6'-3'373'16,"-3"-7"4"-16,-15 3-154 16,-8 7-32-16,-2 5-68 15,-2 5-32-15,5 13-55 16,7 4-33-16,8 6-22 15,9 4-10-15,10 1 4 16,9-1 7-16,11-7 10 16,2-6 5-16,10-9 11 15,-2-7 6-15,3-8 7 16,-2-1 3-16,-7-8 5 16,-5-2 1-16,-6-4 2 15,-11-4 0-15,-3 1-2 0,-3-3-4 16,-8 7-15-16,3 4-8 15,-8 12-14-15,2 13-2 16,0 14 7-16,-1 11 4 16,4 14 4-16,2 5 1 15,7 2 0-15,0-5 0 16,9-14 0-16,4-6 2 16,0-16-46-16,6-7-58 0,0-10-250 15</inkml:trace>
  <inkml:trace contextRef="#ctx0" brushRef="#br0" timeOffset="73908.8389">3661 10112 1081 0,'-7'-4'439'0,"-5"-7"-286"16,2 6-32-16,-2 5-61 15,1 0-27-15,3 11-31 16,-1 1-11-16,5 10-15 16,4 2 2-16,2-1 8 15,9 2 2-15,5-7 10 16,3-3 3-16,2-9 15 0,1-4 11 16,-5-9 20-16,-2-7 7 15,-4-4 4-15,-7-2-5 16,-7 0-15-16,-6-2-12 15,-4 7-56-15,-2 0-54 16</inkml:trace>
  <inkml:trace contextRef="#ctx0" brushRef="#br0" timeOffset="74253.4881">3831 10291 391 0,'15'9'230'15,"13"5"-30"-15,1-6-29 16,-4-8 12-16,-2-10 12 16,-9-1-17-16,-1-9-47 15,1-2-34-15,-8 2-50 16,0-6-9-16,-7 3-11 16,-8 2-3-16,-8 2-13 15,2 5-11-15,-3 6-14 16,4 4-11-16,4 13-13 15,-3 2 0-15,1 13 10 16,-3 5 8-16,2 6 20 16,3 5 7-16,4 6 8 15,1 1 2-15,3 2 2 16,0-2 1-16,2-7-2 16,2-6-2-16,3-9-4 0,5-2-2 15,2-7-47-15,-1-1-82 16</inkml:trace>
  <inkml:trace contextRef="#ctx0" brushRef="#br0" timeOffset="74783.0889">4116 10133 894 0,'1'0'370'0,"6"-2"-217"16,5 0-76-16,7 3-53 15,5 2-5-15,-2 0-5 16,3 2 0-16,-6-5 1 16,0 0 2-16,-3-2 7 15,-6 0 4-15,-6 0 3 16,-4-4-1-16,-3 4 9 15,2 1-2-15,0-1-1 16,0 1-4-16,-3 1-21 16,-6 4-7-16,-29 25-13 15,31-10-3-15,4 7-1 0,3-1 3 16,3 1 4 0,7 0 2-16,7-5 4 0,2-4 5 15,6-8 10-15,-1-4 6 16,3-6 15-16,0-9 5 15,-2-6 2-15,-3-5 1 16,-1-4 2-16,-12 1 2 16,5-3 7-16,-3 4 3 15,-10 1-15-15,7 4-9 0,-7 9-23 16,-2 2-22-16,3 9-22 16,-1 5-3-16,0 9 3 15,5 4 11-15,-5 2 17 16,3 1 5-16,3-1-43 15,-9-4-48-15,3-4-166 16</inkml:trace>
  <inkml:trace contextRef="#ctx0" brushRef="#br0" timeOffset="74934.4066">4440 9984 916 0,'-1'-13'528'15,"-6"-11"-18"-15,6 11-382 16,1 5-66-16,3 8-72 16,4 4-9-16,5 8-118 15</inkml:trace>
  <inkml:trace contextRef="#ctx0" brushRef="#br0" timeOffset="75484.1004">4796 10188 618 0,'0'-5'332'0,"1"-4"-70"16,-3-1-30-16,-6 0-53 15,-2 1-35-15,-11-3-51 16,0 1-27-16,2 2-43 16,0 2-11-16,5 7-28 15,3 7-12-15,-1 3-11 16,4 6 2-16,6 5 9 16,1-1 8-16,9 1 10 15,2-4 4-15,6-4 10 16,5-3 6-16,3-9 12 15,0-1 7-15,0-9 6 0,-3-2 0 16,-2-5 4 0,-2 0-1-16,-5-2-3 0,-1 2-4 15,-5 5-11-15,0 3-8 16,-5 7-24-16,0 3-7 16,-2 8-6-16,3 5 0 15,5 5 15-15,0 1 6 16,3 0 3-16,0-4 1 15,2-4 3-15,2-4 2 0,5-8 27 16,-6-2 28-16,1-9 45 16,-1-5 20-16,-6-5-3 15,1 2-22-15,-6-3-40 16,2 4-18-16,-4 2-90 16,-7 1-6-16</inkml:trace>
  <inkml:trace contextRef="#ctx0" brushRef="#br0" timeOffset="76202.3035">6076 10296 717 0,'0'-5'388'0,"0"-2"-87"0,-4-6-120 16,4 0-29-16,-4-1-47 16,-2-3-21-16,-7-3-39 15,-4 0-11-15,-5-2-17 16,-2 3-5-16,-1 10-18 15,-4 6-11-15,3 12-23 16,3 7-4-16,12 13-1 16,5 3 3-16,13 6 17 15,3-1 6-15,7-7 12 16,9-5 5-16,1-13 9 16,3-9 6-16,-2-8 10 15,0-11 3-15,-5-9 1 16,-2-6-2-16,-5-7-4 0,-2 0-2 15,-7-7-1-15,-3 0-1 16,-4-3-3-16,-2 2-6 16,1 9 15-16,-3 4 5 15,1 15 6-15,0 4 7 16,-2 12-28-16,1 5-8 16,2 18-11-16,-1 3-3 15,3 12 8-15,1 2 1 16,-1 7 3-16,1 2 1 0,1 3-1 15,1-1 1-15,2-4 0 16,2-2 0-16,5-8-5 16,-1-10-42-16,2-9-131 15,1-8-132-15</inkml:trace>
  <inkml:trace contextRef="#ctx0" brushRef="#br0" timeOffset="76710.8217">6398 10262 616 0,'1'-4'319'0,"7"0"-71"15,-4-2-33-15,-2 0-42 0,1-1-17 16,-3-3-25-16,0-2-18 15,-1-2-36-15,-6 1-15 16,-8-4-26-16,-5 2-11 16,-2 3-15-16,2 5-10 15,-1 6-24-15,5 2-5 16,0 10-14-16,0 4 3 16,6 6 4-16,5 4 5 0,7 1 16 15,6 0 3-15,7-3 11 16,2-5 2-16,5-6 7 15,2-6 4-15,1-6 5 16,-7-6 1-16,-1-6 3 16,-4-3-1-16,-7-1-1 15,2 1-1-15,-8 0 13 16,1 3-1-16,1 5-14 16,-4 4-11-16,2 10-25 15,0 8-3-15,0 12 11 16,2 10 12-16,1 13 8 15,-3 0 1-15,-2 4-1 16,1-4 0-16,0-9 1 16,-5-8 5-16,2-9 1 15,-2-4 2-15,0-6-2 16,5-2-52-16</inkml:trace>
  <inkml:trace contextRef="#ctx0" brushRef="#br0" timeOffset="77532.4077">7398 10153 539 0,'-1'-5'320'0,"-5"-8"-18"0,-1 6-63 15,-3-5-56-15,-1 4-25 16,-2 5-52-16,-2-5-28 15,-1 4-48-15,0 6-21 16,4 6-21-16,3 4-6 16,9 6 2-16,4 0-1 15,8 0 5-15,2-1 5 16,4-4 9-16,1-2 4 16,-4-7 9-16,-4 0 3 0,-3-6 5 15,-2-2 3-15,-5-4 2 16,3 0-2-16,-9-1-12 15,-3 1-7-15,-7 5-14 16,2 5-6-16,-1 7-3 16,4 1-3-16,0 7 1 15,-2 2 0-15,10 3 1 16,-2 1 3-16,13-1 7 16,1-3 2-16,4-7 7 15,3-3 4-15,-2-9 7 16,5-5 3-16,-4-7 3 15,1-6-1-15,5 0-1 16,-4-5 0-16,-1-1-1 16,-4 1 12-16,-6 1 14 15,-3 2 7-15,-1 12 11 16,-4 1-18-16,1 10-27 0,-3 3-14 16,3 9-17-1,0 5 1-15,0 4 9 0,3 0 4 16,-1 2 5-16,1-4 25 15,0-6-97-15,-2-3-50 16</inkml:trace>
  <inkml:trace contextRef="#ctx0" brushRef="#br0" timeOffset="77700.2941">7473 9979 948 0,'-2'-6'514'16,"-6"-9"-7"-16,7 11-444 16,3-1-52-16,5 3-50 15,7 0-60-15</inkml:trace>
  <inkml:trace contextRef="#ctx0" brushRef="#br0" timeOffset="77953.2332">7584 10092 751 0,'2'6'383'16,"4"8"-105"-16,2 3-158 0,6 10-18 15,2 4-53-15,1 2-15 16,4 1-16-16,-4-3-2 16,-2-7 4-16,-1-4 0 15,0-10 5-15,-1-4 4 16,2-10 32-16,-3 0 14 15,-1-11 28-15,0 0 3 16,-4-4-34-16,0-4-17 16,-2 0-50-16,3 1-48 15,-2 4-134-15,3 2-119 0</inkml:trace>
  <inkml:trace contextRef="#ctx0" brushRef="#br0" timeOffset="78538.5049">8127 10145 510 0,'2'5'345'16,"4"3"-6"-16,-6 3-136 15,-8 7-38-15,-4-1-61 16,-3 1-23-16,-3 2-33 16,1-5-13-16,-3 2-14 15,0-2-3-15,2-7 3 16,0-3 3-16,3-10 4 15,1-1-2-15,5-6-7 16,3-1-6-16,5 4-8 16,-1-4-4-16,8 4-5 15,5 0-4-15,1 0-1 0,7 2 1 16,-3 1-3-16,0 3 0 16,4 5-2-16,-1 2-1 15,-3 8 5-15,-2 1 3 16,3 1 6-16,-2-1 0 15,-1 2 3-15,0-1 0 16,-6 0 1-16,0 1 0 0,3-6-5 16,2-3-17-16,4-5-22 15,-1-1-1-15,1-2 3 16,0-2 18-16,-3-1 21 16,-2-3 3-16,-1-3 4 15,0 0 1-15,-1-4 5 16,3-1 12-16,-8-2 30 15,0 0 11-15,3-1 8 16,-3 1-15-16,0 6-36 16,0 4-18-16,-5 8-7 15,2 6 5-15,-2 8 13 16,-2 3 7-16,2 7-2 16,-3-1-4-16,3 4-7 15,3-2-1-15,2-3 1 16,-3-3 1-16,-1-8 4 15,1-3 1-15,-2-8-22 16,4 0-54-16</inkml:trace>
  <inkml:trace contextRef="#ctx0" brushRef="#br0" timeOffset="78753.3134">8749 10093 1317 0,'0'0'535'0,"0"-1"-355"16,0 0-60-16,0 1-86 16,0 0-19-16,0 0-1 15,0 0-55-15,0 0-226 16</inkml:trace>
  <inkml:trace contextRef="#ctx0" brushRef="#br0" timeOffset="78927.48">8726 10294 1118 0,'0'3'546'0,"-1"1"-188"0,0-1-82 15,0-3-119-15,1 0-48 16,0 0-68-16,0 0 0 16</inkml:trace>
  <inkml:trace contextRef="#ctx0" brushRef="#br0" timeOffset="82192.2842">2222 11524 547 0,'-1'-3'312'0,"-5"-9"-30"16,-3-2-33-16,-7 0-59 15,-3-2-18-15,-5 2-59 16,-6 2-26-16,-1 1-35 15,-3 2-23-15,0 7-21 0,0 2-10 16,3 10-27-16,7 5 0 16,11 11-6-16,9 2 5 15,8 1 19-15,8 4 0 16,5-8 10-16,6-2 0 16,6-7 1-16,0-6 0 15,2-7 2-15,-3-8 1 16,-1-9 4-16,0-4 1 15,-3-11 6-15,3-4 0 16,-10-14 4-16,-6-9 2 0,-4-13-3 16,-4-4-1-16,-6 2-2 15,-1 12-5-15,-3 15 0 16,-1 10 0-16,-3 14 6 16,4 3 1-16,3 7-2 15,0 7-14-15,4 8-16 16,0 5-4-16,0 14-4 15,2 10 12-15,-1 11 5 16,2 6 2-16,2 16 4 16,-3 4 1-16,2 4 2 15,1-5 1-15,0-19 2 16,4-8 1-16,3-17 7 16,-2-5 18-16,-1-5 11 15,-4-6 7-15,-4-3 13 16,-1-1-14-16,-1-4-6 15,0 1-7-15,0-3-19 16,1 0-2-16,-2 0-12 0,1 0-28 16,0 0-118-16,0 0-85 15</inkml:trace>
  <inkml:trace contextRef="#ctx0" brushRef="#br0" timeOffset="83560.2996">2398 11130 500 0,'-1'-5'356'0,"-1"-5"77"15,-2 3-138-15,4 7-127 16,3 4-47-16,6 16-93 16,5 10-29-16,5 18-4 15,4 12 3-15,2 11 6 0,-3 0 0 16,-2-7 2-16,-2-9 1 15,-5-18 2-15,4-6 1 16,-6-13 3-16,2-7 25 16,-5-11 55-16,-4-9 22 15,3-10 11-15,1-2-16 16,0-11-49-16,5-7-20 16,1-13-15-16,0-8-9 0,8-1-11 15,0 5-2-15,-2 11-1 16,0 8-1-16,-10 14-3 15,-3 6-2-15,-8 14-13 16,-5 4-12-16,-1 10-123 16,2 2-67-16</inkml:trace>
  <inkml:trace contextRef="#ctx0" brushRef="#br0" timeOffset="83937.0532">2774 11607 1059 0,'-3'1'428'16,"0"11"-275"-16,2 3-63 0,4 15-63 16,1 3-5-16,1 5-7 15,-1 3 1-15,-6-1 0 16,4-1-1-16,2-7-3 15,-2-2 1-15,5-9 6 16,-9-4-41-16,-2-7-130 16,3-8-165-16</inkml:trace>
  <inkml:trace contextRef="#ctx0" brushRef="#br0" timeOffset="84190.6797">2748 11639 644 0,'5'-8'364'0,"5"-6"-48"0,7 3-101 16,8 5-85-16,5 6-29 16,6 5-43-16,-5 3-14 15,-8 5-20-15,-6 2-4 16,-12 1-4-16,-5 1 2 15,-13 3 2-15,-7-1 0 16,-11-2 0-16,-2 0 6 16,-1-8-103-16,7-6-110 15</inkml:trace>
  <inkml:trace contextRef="#ctx0" brushRef="#br0" timeOffset="84684.1776">3294 11479 544 0,'0'-1'347'0,"5"0"-10"16,2-2-108-16,10 2-110 16,4 0-32-16,13 1-38 15,3-2-14-15,5 2-19 16,4 1-3-16,-12-2-3 15,-1-3-1-15,-9 0-34 16,-8-2-35-16,-3 6-81 16,-3 6-52-16</inkml:trace>
  <inkml:trace contextRef="#ctx0" brushRef="#br0" timeOffset="84927.9755">3294 11600 569 0,'1'2'302'16,"3"0"-20"-16,8-1-68 15,13-1-55-15,6 2-4 16,9 3-41-16,-1-2-20 15,4 2-18-15,-7-4-17 16,-5-3-29-16,-1-1 22 0,-6-4-187 16</inkml:trace>
  <inkml:trace contextRef="#ctx0" brushRef="#br0" timeOffset="85715.8387">3874 11123 1091 0,'0'-5'469'0,"0"-4"-247"0,0 1-85 15,3 10-80-15,1 7-30 16,9 20-33-16,2 12 0 16,-2 17 6-16,2 9 1 15,-4 7 3-15,-2-4 2 16,-2-12 2-16,-2-7 1 15,-2-18 1-15,3-6-22 16,-3-11-11-16,3-7-2 16,-1-8-8-16,-2-3 19 0,6-10 1 15,3-3-4-15,5-4-17 16,-1-5-11-16,10 1-8 16,-5-2 6-16,-4 6 24 15,-2 5 20-15,-14 7 22 16,-4 2 5-16,-10 8 7 15,-2 1-4-15,-5 7 0 16,0-1-2-16,10 3-12 16,0-1-3-16,10-2-10 15,3-1-3-15,6-1 6 16,2 0 6-16,4 1 6 16,2 3-1-16,4-5 0 15,3 0-3-15,2-2-5 16,1 0 1-16,3-5 2 15,2 0 1-15,2-8 3 0,0-4 0 16,-4 3 3-16,-6-2 0 16,-9-1 5-16,-6 6 3 15,-13-3 5-15,-4-2-2 16,-8 3-10-16,-1-1-8 16,2 7-21-16,-2 4-8 15,5 9-5-15,-2 2 2 16,4 8 11-16,1 4 4 15,11 1 5-15,2 0 0 0,8-3 4 16,4-2 5-16,5-2 16 16,2-4 5-16,3-6 6 15,2-2-1-15,-3-7-13 16,1-2 3-16</inkml:trace>
  <inkml:trace contextRef="#ctx0" brushRef="#br0" timeOffset="86315.6487">4948 11606 592 0,'-15'-2'329'15,"-11"0"-16"-15,13 2-193 16,11 0-22-16,17 3-34 16,16-1-22-16,30 3-18 15,14 0 9-15,42 5 45 16,12-7 8-16,29 4 1 0,12-3-4 15,1-4-50-15,-1 0-11 16,-15-7-7-16,-16 0-2 16,-38-4-59-16,-19 2-85 15</inkml:trace>
  <inkml:trace contextRef="#ctx0" brushRef="#br0" timeOffset="87186.2074">5402 11262 185 0,'4'-3'164'0,"7"-2"18"15,-1 1 10-15,-1-2 8 16,3 0-7-16,-4 2-8 0,-1-2-32 16,-4 1-19-16,-8-2-40 15,4 0-16-15,-9-2-36 16,0 0-11-16,-2-3-13 15,-3-1-4-15,-7-2-5 16,-3 1-4-16,-3 4-10 16,-2 6-7-16,7 6-11 15,2 5-5-15,5 10-14 16,1 4 1-16,9 6-2 16,5 4 1-16,8 1 18 15,5 2 7-15,8-2 14 16,6-5 6-16,3-5 6 15,2-8 4-15,-1-13 6 16,-7-6 2-16,-2-14 2 16,2-4 1-16,-4-8-2 15,1-5 0-15,-3-2 1 16,-6-8-1-16,-8-10-3 0,0-4-2 16,-4-5-9-16,-1 6-2 15,-4 11 3-15,5 7 8 16,-4 13 17-16,-1 5 7 15,6 10-3-15,-4 1-9 16,3 8-35-16,1 4-15 16,-2 9-7-16,0 7 0 15,1 12 21-15,1 9 7 16,5 8 3-16,-5 3 1 16,7 3 1-16,-3-2 1 0,-2-1 0 15,3-1-1-15,-5-2 2 16,0-5 0-16,0-5 0 15,-2-4 1-15,4-10 0 16,1-5-1-16,2-9-29 16,3-3-53-16</inkml:trace>
  <inkml:trace contextRef="#ctx0" brushRef="#br0" timeOffset="87845.4486">5840 11251 279 0,'4'-2'233'15,"5"-7"79"-15,-2 3-48 16,0 0-59-16,-1-5-35 16,-4 2-58-16,0-3-12 15,-5-2-17-15,-1 2 4 16,-8-3-16-16,1 4-17 0,-6-1-20 16,-5-1-15-16,2 4-16 15,-3 5-6-15,-3 2-8 16,8 6 0-16,-1 4 0 15,1-1-1-15,6 7-2 16,3 1-1-16,9 5 4 16,5 1 4-16,6-1 7 15,6-2 2-15,1-5 2 16,4-2 1-16,2-5 3 16,0-5 1-16,3-4 1 15,-4-3 1-15,-5-4 3 16,-2-2 1-16,-6 0 1 15,-5-1 1-15,-5 0-4 16,-1 5-4-16,-4 2-8 16,2 3-10-16,3 4-14 15,-1 5-3-15,1-6 2 16,0 3 7-16,1 21 11 0,2 32 2 16,-6-25 3-16,-1 4 1 15,1 0 1-15,1 1 2 16,2-7 6-16,0-1 4 15,0-8 6-15,-2-4 1 16,2-1 1-16,-1-7-2 16,-1-2-2-16,5 1-1 15,-1-6-1-15,-2-1 0 0,0-1-48 16,0 0-42-16</inkml:trace>
  <inkml:trace contextRef="#ctx0" brushRef="#br0" timeOffset="88711.2335">5359 11869 604 0,'0'-4'375'0,"1"1"-47"15,4 3-142-15,-5 0-43 16,0 0-80-16,7 14-21 15,21 54-32-15,-17-26-7 0,-5 1 1 16,0-1 0-16,-3-12 4 16,-1-7 0-16,0-5 5 15,-1-5 1-15,1-5 11 16,0-1 42-16,-2-8 22 16,-4-4 1-16,-1-3-10 15,4-5-44-15,4-1-28 16,6-4-3-16,6-9-6 15,1 2-1-15,3-8-2 16,4-2-1-16,5 7 0 16,0 5 0-16,2 13-4 15,-2 9-1-15,-4 10 13 16,-2 5-53-16</inkml:trace>
  <inkml:trace contextRef="#ctx0" brushRef="#br0" timeOffset="92907.1742">6731 11537 585 0,'0'0'322'0,"1"2"-58"16,7-1-128-16,8 4-36 16,12-3-34-16,5 0-12 15,6 1-27-15,-1-2-6 16,-3-1-5-16,0 2 0 0,-8-1-47 15,-1-1-69-15</inkml:trace>
  <inkml:trace contextRef="#ctx0" brushRef="#br0" timeOffset="93146.4059">6773 11680 651 0,'6'0'359'0,"10"2"-77"16,11 0-85-16,1 2-27 15,4 0-53-15,-6-4-29 16,-1 0-46-16,3 0-6 15</inkml:trace>
  <inkml:trace contextRef="#ctx0" brushRef="#br0" timeOffset="93953.2816">7418 11051 873 0,'1'-1'382'15,"4"2"-191"-15,4 13-116 16,0 10-32-16,5 21-15 16,-4 8 0-16,2 20 6 0,-2 5-2 15,-4 1-5-15,-3-8-3 16,-1-14-5-16,-2-11 0 15,1-17 0-15,1-3 1 16,0-14 0-16,3-4-11 16,2-9-30-16,1-5-26 15,6-4-48-15,1-4-13 16,4-4-19-16,1-3-16 0,3 2 15 16,-3-2 21-16,-5 8 75 15,-6 2 66-15,-11 7 79 16,-5 1 17-16,-7 4-9 15,-1 4-27-15,2 3-48 16,2 1-22-16,8 3-24 16,3-2-7-16,6 3-2 15,2 1 2-15,2-2 2 16,3 2 2-16,4-1 3 16,3-2 2-16,4 0 6 15,3-5 1-15,-1-5 7 16,0-1 0-16,-3-7 4 15,-3-1 0-15,-1-4 23 16,-5-3 6-16,-3 5 8 16,-7-2 3-16,-5-2-24 15,-3 4-6-15,-10-5-14 0,5 1-9 16,-4 7-20 0,0 3-10-16,4 10-10 0,0 6-1 15,4 8 11-15,-1 3 4 16,6 2 11-16,2-2 2 15,3 0 17-15,5-1 10 16,2-1 14-16,4-1 9 16,2-5-4-16,-3-6-1 0,6-8-2 15,-2-2-37-15</inkml:trace>
  <inkml:trace contextRef="#ctx0" brushRef="#br0" timeOffset="94598.1624">8427 11670 441 0,'-23'-1'196'0,"-27"0"-56"15,5 1 2-15,17-1 30 16,6 1-25-16,22 5-68 16,13-4-25-16,22 2-40 15,14-3-7-15,35-2 21 16,26 0 23-16,44-3 43 15,24 0 6-15,30 4-20 16,6 1-19-16,-2 0-37 0,-2 0-4 16,-24-3-1-16,-19-2 1 15,-28-1 0-15,-18 1 18 16,-25-1-124-16,-10-2-114 16</inkml:trace>
  <inkml:trace contextRef="#ctx0" brushRef="#br0" timeOffset="95406.305">9177 11258 687 0,'-1'-6'329'0,"-5"-9"-115"16,-4-1-30-16,-5-1-51 15,-4 0-22-15,-4 4-46 16,-1 2-28-16,-1 7-33 16,-1 1-12-16,5 8-19 15,1 3-9-15,3 7-2 16,4 2 2-16,7 9 9 16,3-1 7-16,13 2 11 15,4-3 3-15,7-5 7 16,4-3 5-16,6-5 6 15,4-7 4-15,-2-7 10 16,1-9 5-16,-6-8 11 16,-1-7 4-16,-5-6-1 15,-7-3-3-15,-9-9-7 16,-4-1-3-16,-2-12-6 16,-1-6-2-16,-6-8 2 15,-1 2-2-15,-5 12-10 16,5 14-4-16,2 25-16 0,3 6-4 15,1 13-13-15,2 5-2 16,0 11 0-16,0 7 0 16,5 17 15-16,-1 5 4 15,0 13 13-15,3 0 6 16,0-1 6-16,-2 1 1 16,-2-9-6-16,2 0-2 15,-4-8-3-15,1-3 0 0,1-9 3 16,-1-1 1-16,3-11-29 15,-1-5-63-15</inkml:trace>
  <inkml:trace contextRef="#ctx0" brushRef="#br0" timeOffset="95991.4409">9622 11243 514 0,'0'-6'312'0,"0"-9"-11"16,0 0-67-16,-4-3-73 0,-2-4-18 15,-5 1-39-15,-4 0-22 16,-2 3-28-16,-1 3-19 16,-3 7-27-16,1 3-14 15,0 7-19-15,0 6-8 16,3 4-1-16,3 2 2 16,6 7 14-16,2-3 8 15,7 2 10-15,4-2 4 16,6-4 3-16,2-1 1 0,3-4 1 15,3-7 3-15,-1-3 0 16,2-4 0-16,-2-4 1 16,1 1-1-16,-4-3-2 15,-3 0-2-15,-1 5-4 16,-6 1-1-16,-4 3-13 16,1 2-3-16,-2 7-5 15,0-7-2-15,0 0 4 16,0 11 3-16,0 11 1 15,1 34 1-15,3-21 7 16,0 2 0-16,2-2 5 16,-2-1 1-16,1-5 18 15,-2-7 8-15,-3-5 16 16,0 0 2-16,-1-3-14 16,1 0-7-16,-2-3 10 15,2-4-35-15</inkml:trace>
  <inkml:trace contextRef="#ctx0" brushRef="#br0" timeOffset="102335.4365">8328 12045 856 0,'0'4'347'16,"1"5"-168"-16,3 16-160 16,4 14-26-16,4 19 7 15,3 7 3-15,-1 11 4 16,-4-5 5-16,3-6 6 16,-6-11 2-16,2-18-1 15,0-8 1-15,0-13 52 16,1-3 35-16,-5-17 51 15,1-7 15-15,-2-11-33 16,-1-6-36-16,-1-8-51 16,-2-8-17-16,-2-16-41 15,0-8-44-15,-1-5-96 16,-6 1-82-16</inkml:trace>
  <inkml:trace contextRef="#ctx0" brushRef="#br0" timeOffset="102926.9954">8436 12382 275 0,'-1'-7'205'16,"0"-13"62"-16,-2-3-36 15,-1-6-44-15,4-1-17 0,0-2-52 16,0 0-15 0,3 1-16-16,-1 1-12 0,1 1-9 15,1 6-4-15,1 3-14 16,1 5-7-16,-2 6-19 15,1-1-11-15,0 6-14 16,-4-2-41-16,3 5-432 16</inkml:trace>
  <inkml:trace contextRef="#ctx0" brushRef="#br0" timeOffset="103358.0768">8409 12006 244 0,'0'-3'178'16,"3"-3"5"-16,-2 0-54 15,-1 5-49-15,1 0-4 16,29-2 17-16,39-4 16 0,-2-1 2 16,11-1 2-16,25-1-8 15,15-3-15-15,29-1-20 16,8-3-20-16,13 0-21 15,4 4-2-15,-27 3-1 16,-6 3-1-16,-23 3-6 16,-12 1-3-16,-20 0-1 15,-13 0 0-15,-29 0 3 16,-18-1-3-16,-20-3-21 16,-9-1-34-16,-4-2-332 15</inkml:trace>
  <inkml:trace contextRef="#ctx0" brushRef="#br0" timeOffset="103760.4664">10233 11851 641 0,'0'0'354'16,"0"2"-80"-16,3 9-128 16,-3 9-54-16,4 13-29 15,1 1-4-15,0 4-12 16,1-6 3-16</inkml:trace>
  <inkml:trace contextRef="#ctx0" brushRef="#br0" timeOffset="104185.2184">8679 12311 1035 0,'1'-1'428'0,"7"4"-260"15,2 0-57-15,6 12-67 16,9 9-7-16,0 11-8 15,2 3-6-15,1 3-2 16,-9-1-1-16,0-9-26 0,0-1-62 16,-5-10-248-16</inkml:trace>
  <inkml:trace contextRef="#ctx0" brushRef="#br0" timeOffset="104404.768">8912 12375 640 0,'-6'-2'372'0,"0"-2"-82"0,-6 5-95 16,-2 4-40-16,-9 5-65 16,0 6-21-16,-9 6-29 15,-3-1-8-15,3 4-12 16,-3-4-4-16,10 0-25 15,2-5-68-15</inkml:trace>
  <inkml:trace contextRef="#ctx0" brushRef="#br0" timeOffset="104760.6909">8922 12137 814 0,'4'-7'393'16,"9"-1"-135"-16,-2 0-91 15,6 8-79-15,-1 5-35 16,1 6-41-16,-1 2-7 0,-2 8 4 15,-4-3 4 1,-9 2 5-16,-2-2 3 0,-7-3 2 16,-1 2 0-16,2-6-4 15,0-2-4-15,7-5-5 16,6-3-3-16,7-2-4 16,6-2 1-16,5 1-3 15,0 1-1-15,3 1-44 16,2 3-53-16</inkml:trace>
  <inkml:trace contextRef="#ctx0" brushRef="#br0" timeOffset="105008.5059">9399 12217 1103 0,'-6'1'431'0,"-3"7"-299"0,0 4-44 16,3 12-50-16,0 8-7 15,6 13-14-15,3 4-1 16,-2 0 0-16,2-7-1 16,-2-10 2-16,2-4 1 15,4-11 9-15,2 0-44 16,-3-11-209-16</inkml:trace>
  <inkml:trace contextRef="#ctx0" brushRef="#br0" timeOffset="105183.1417">9224 12445 615 0,'5'0'349'0,"8"0"-21"16,2 0-199-16,12 5-79 15,2 2-16-15,8 1-13 16,3 1-8-16,1-1 9 16,-2 0-87-16</inkml:trace>
  <inkml:trace contextRef="#ctx0" brushRef="#br0" timeOffset="105646.2496">9705 12325 852 0,'0'0'403'0,"-1"0"-150"15,-5 6-158-15,0 4-40 16,-2 10-36-16,4 1-7 16,7 6-8-16,5 3 0 15,3-4 1-15,1-3 3 0,3-9 4 16,-2-4 5-16,2-10 10 15,-1 0 5-15,0-9 20 16,-2-7 9-16,0-4 2 16,-4-5 1-16,-2-4-20 15,2 2-12-15,-8 1-17 16,2 6-10-16,0 11-21 16,-2 4-12-16,0 12-10 15,-1 7-2-15,-1 17 7 16,2 7 11-16,-1 10 11 15,1 7 4-15,-1-3 7 16,-5-1 0-16,6 2 3 16,-7-8 2-16,-3-4 2 15,3-1-1-15,-8-11 3 16,8 0 4-16,-2-9 6 16,-3-6 5-16,1-13 2 15,-8-5-13-15,3-10-44 16,-1-4-52-16,2-5-185 0,3-2-246 15</inkml:trace>
  <inkml:trace contextRef="#ctx0" brushRef="#br0" timeOffset="106099.0766">9897 12072 674 0,'4'-4'326'0,"4"0"-124"16,5-1-44-16,4 5-59 16,1 2-23-16,-1-1-29 15,-2 5-8-15,-8 1-14 16,-5-2-3-16,-5 5-1 0,-7-2-1 16,-4 5-5-16,2 1-3 15,3 1-7-15,4 0-2 16,6-5 0-16,5-1 0 15,8-3 1-15,3-1 22 16,5-4 24-16,3-1 19 16,2 0 19-16,-4 0-16 15,-5 3-19-15,-4 1-17 16,-8 3-17-16,-5-4 11 16,-3 3-481-16</inkml:trace>
  <inkml:trace contextRef="#ctx0" brushRef="#br0" timeOffset="114686.8342">20411 5884 1195 0,'-48'-26'426'0,"-41"-20"-330"16,-27 23-109-16,-9 8-6 15,-24 23-4-15,4 15 0 16,-3 24 2-16,6 14 13 0,29 19 31 15,14 6 19-15,39 18 20 16,19 7-5-16,43 8-21 16,26 2-17-16,49-6-14 15,24-8-1-15,49-21 1 16,25-18 1-16,18-37 2 16,24-26 3-16,-9-46 15 15,-15-27 16-15,-27-32 13 16,-44-3 41-16,-64-14 89 15,-44 1 23-15,-88 2 8 16,-40-1-47-16,-83 17-125 16,-19 10-105-16,-61 14 339 15</inkml:trace>
  <inkml:trace contextRef="#ctx0" brushRef="#br0" timeOffset="117856.7625">20152 6908 868 0,'-1'-2'378'15,"2"4"-223"-15,4 7-58 16,8 14-74-16,5 6-11 15,16 8 5-15,5 3 2 16,15 1 0-16,6 1-7 0,6-6-5 16,1-6 1-16,3-14-1 15,3-5 0-15,1-10 2 16,-1 0 6-16,-20 1-86 16,-16 4-77-16</inkml:trace>
  <inkml:trace contextRef="#ctx0" brushRef="#br0" timeOffset="118104.3424">20690 7147 548 0,'1'-4'276'0,"7"2"-74"0,2 2-78 15,13 14-50-15,4 4-12 16,5 14-16-16,2 4 1 16,-10 5 7-16,-6-1 9 15,-12-7 34-15,-6 1 10 16,-16-10 0-16,-6-2-1 16,-10-7-456-16</inkml:trace>
  <inkml:trace contextRef="#ctx0" brushRef="#br0" timeOffset="118815.0632">21357 7062 718 0,'5'-10'369'0,"6"-15"-61"15,7 2-118-15,0-4-42 16,3 5-14-16,3 10-40 16,3 4-26-16,-1 11-45 15,6 11-10-15,-3 12-12 16,-1 10-3-16,-2 15-3 16,-7 1 3-16,-2 5 2 15,-4-1 3-15,-3-3 2 16,2-6 2-16,-1-6 1 15,0-9 1-15,-3-14 2 16,-3-5 10-16,-5-17 11 16,-2-3-2-16,-8-15-35 15,-2-3-15-15,-4-6-19 16,1-1-1-16,1 5 28 16,5 6-1-16,4 10-12 15,0 5-16-15,0 12-14 0,-2 5 0 16,-3 16 13-16,-3 7 18 15,-4 7 18-15,-3-1 6 16,-2-9-20-16,0-4-32 16,6-14-136-16,-1-7-147 15</inkml:trace>
  <inkml:trace contextRef="#ctx0" brushRef="#br0" timeOffset="119106.139">21912 7179 639 0,'6'0'316'0,"9"-1"-60"16,4 0-93-16,8-1-45 15,0 1-19-15,4 1-48 16,1 1-23-16,-1 1 4 0,1-2-45 16,-2 0-179-16</inkml:trace>
  <inkml:trace contextRef="#ctx0" brushRef="#br0" timeOffset="119370.7087">21952 7282 539 0,'0'0'320'0,"0"1"-8"16,10 0-97-16,12 2-54 16,6 3-35-16,11-4-40 15,4 2-7-15,3-3-25 16,-1-2-7-16,-8-1-19 16,-6-1-2-16,-17 2-33 15,-6 0 204-15</inkml:trace>
  <inkml:trace contextRef="#ctx0" brushRef="#br0" timeOffset="119894.0964">22419 7288 936 0,'2'0'341'0,"18"-4"-256"15,16 0-5-15,37-4 9 0,28 0 3 16,24 0-17-16,7-2-14 16,-5 3-19-1,-12 0-11-15,-23 6-15 0,-13-2-1 16,-33 2-63-16,-19 1-81 15</inkml:trace>
  <inkml:trace contextRef="#ctx0" brushRef="#br0" timeOffset="120432.1456">22949 6659 754 0,'-4'-10'375'0,"-8"-11"-139"16,-6 5-96-16,-1 6-30 15,-13 9-69-15,-3 6-29 16,-12 17-31-16,-2 6-10 15,5 13-5-15,8 5 2 16,18 13 3-16,10-1 0 16,19-2 14-16,13-6 14 0,27-17 23 15,10-5 13-15,11-24 56 16,5-4 31-16,-5-22 46 16,-7-10 11-16,-14-13-39 15,-17-7-24-15,-26-5-43 16,-11-1-12-16,-21 11-24 15,-12 3-20-15,-8 17-39 16,2 9-54-16,5 13-143 16,4 5-161-16</inkml:trace>
  <inkml:trace contextRef="#ctx0" brushRef="#br0" timeOffset="120693.2566">22888 6786 1131 0,'-2'-4'540'15,"-3"0"-226"-15,4 4-130 16,1 0-124-16,2 7-37 15,2 23-22-15,47 51 2 16,-25-40 3-16,1-3 1 16,-2-10 3-16,-4-9 31 0,-4-5-87 15</inkml:trace>
  <inkml:trace contextRef="#ctx0" brushRef="#br0" timeOffset="121271.3481">22736 7908 449 0,'20'-10'293'0,"13"-15"24"16,-1-8-18-16,-1-10-35 16,-10-7-22-16,-2-3-73 15,-4 1-33-15,-15-1-59 16,-1 6-32-16,-11 3-23 15,-4 5-7-15,2 11-13 16,-3 4-9-16,1 20-37 16,1 6-23-16,1 20-22 15,3 9-1-15,7 10 30 16,4 7 20-16,9 4 29 16,5-2 7-16,3-2 7 15,4-6 5-15,-2-10 3 16,0-3 1-16,-1-9 35 0,2-5-27 15</inkml:trace>
  <inkml:trace contextRef="#ctx0" brushRef="#br0" timeOffset="123081.5452">21708 8540 783 0,'8'-1'345'16,"15"0"-171"-16,7 1-30 15,9 0-58-15,6 1-26 16,-4 2-37-16,-2-3-5 16,-8 1-1-16,-7 0-14 15,-6 0-101-15,0 1-93 0</inkml:trace>
  <inkml:trace contextRef="#ctx0" brushRef="#br0" timeOffset="123305.0378">21704 8693 520 0,'1'3'328'15,"6"2"-35"-15,11-5-80 16,6 3-20-16,15-2-62 15,3-1-29-15,-1 0-49 16,-1-1-17-16,-4-2-34 16,0 2-93-16</inkml:trace>
  <inkml:trace contextRef="#ctx0" brushRef="#br0" timeOffset="123647.5721">22359 8688 713 0,'0'0'318'0,"1"2"-122"16,7 3-50-16,6-3-20 16,2 3-13-16,20-3-34 15,11-2-18-15,21-3-14 16,19-3-1-16,8-1-8 16,1-1-6-16,4 0-15 15,-4 1-5-15,-5-1-4 16,-3 2-1-16,-24 5-89 15,-13 1-47-15</inkml:trace>
  <inkml:trace contextRef="#ctx0" brushRef="#br0" timeOffset="124306.6109">22736 8386 585 0,'7'-6'337'0,"8"-6"-35"15,-5-3-42-15,-6-2-60 16,-1 0-31-16,-5 0-49 16,-3 1-27-16,-11-2-43 15,2 5-19-15,-6 4-33 16,-5 3-8-16,3 6-13 15,-5 1-7-15,3 7-12 0,5 7-1 16,6 8 0-16,8 3 8 16,8 3 13-16,5-2 4 15,10-7 7-15,1-2 4 16,8-9 8-16,1-3 7 16,1-12 9-16,0-6 5 15,-6-8 4-15,-2-8 2 16,-6-5 5-16,-7-5 3 15,-3-5 5-15,-1 3-4 0,-3 3-10 16,4 3-7-16,0 9 3 16,-4 2 4-16,1 5 3 15,-3 8 2-15,0 7-26 16,1 3-12-16,0 12-19 16,1 6-7-16,1 12 6 15,2 5 8-15,-2 10 12 16,0 7 3-16,-2 2 3 15,3 1 3-15,-1-11 7 16,4-4-45-16,5-13-109 16,-3-10-113-16</inkml:trace>
  <inkml:trace contextRef="#ctx0" brushRef="#br0" timeOffset="124866.2238">23146 8287 732 0,'2'-5'374'0,"-1"-6"-104"15,-1-1-47-15,-6-1-63 16,-1 0-27-16,-4 1-50 16,-1 2-21-16,-4 4-45 15,-1 3-16-15,-6 5-18 16,1 4-6-16,-1 5-5 16,3 4 2-16,5-1 1 15,6 6 2-15,9-2 2 16,4-2 3-16,9-1 6 15,0-3 6-15,2-8 8 16,2 1 5-16,3-5 7 16,-1-5 1-16,-1-3 3 15,-3-3 1-15,-4-3 1 16,1 1 3-16,-4 4 15 16,-4 1 5-16,-4 4-2 15,0 4-10-15,0 2-34 16,0-2-11-16,0 0-8 0,-1 5 4 15,1 22 9-15,1 29 3 16,2-25 2-16,0 3 2 16,0-3 3-16,-1-6 3 15,-1-6 3-15,-1-5 2 16,-1-6 3-16,1 0 3 16,-3-5-2-16,2 0-17 0,1 0-433 15</inkml:trace>
  <inkml:trace contextRef="#ctx0" brushRef="#br0" timeOffset="125668.7249">22782 9147 551 0,'0'-2'337'0,"0"-7"-19"0,0 0-140 16,-6-1-20-16,-1-4-44 15,1 1-9-15,-7 0-40 16,0-1-19-16,-5 3-16 16,-2 1-15-16,-1 10-19 15,0 2-10-15,1 7-13 16,3 2-6-16,5 0 2 16,5 3 1-16,7 2 6 15,2 4 4-15,7-3 7 16,3-3 4-16,6-4 4 15,0-1 3-15,5-8 5 16,-1-2 4-16,0-8 7 16,-3-4 3-16,2-5 8 15,-2-2 5-15,-4-5 11 16,0-5 8-16,-7-8 23 0,-4 0-2 16,2-2-15-16,-6 4-11 15,0 10-34-15,0 3-7 16,-1 9-3-16,0 5 0 15,-3 3-5-15,2 4-8 16,-4 3-15-16,6 4-8 16,0-5 2-16,0 7 7 15,0 22 15-15,4 36 9 16,-5-27 3-16,1 1 0 0,1-2 3 16,2-5 0-16,2-2 1 15,-2-5 1-15,2-5 1 16,-3-3 2-16,-2-6 4 15,0-3 5-15,-2-4-8 16,2-4-32-16</inkml:trace>
  <inkml:trace contextRef="#ctx0" brushRef="#br0" timeOffset="126465.5203">22949 8980 723 0,'-3'1'332'0,"1"7"-153"16,0 6-78-16,-1 5-71 15,1 2-15-15,-2-2-9 16,3 0-2-16,6 0 2 16,7-4-3-16,2-6 51 15,5-3 28-15,-3-11 44 0,-1-2 22 16,2-7-16-16,-1-3-14 16,-2 1-31-16,-1-3-14 15,-6-1-32-15,-4 2-9 16,-3 6-11-16,0 2-4 15,-2 8-9-15,-2 2-11 16,1 4-20-16,2-4-3 16,0 0 3-16,-1 11 4 15,1 43 8-15,1-27 3 0,0 6 1 16,0 3 1-16,0 5 3 16,-1 6 0-16,-4 2 3 15,0 1 0-15,-7-5 6 16,-3-5 1-16,-3-10 5 15,-5-8 6-15,-3-8 11 16,0-3 7-16,0-6 8 16,3-3-2-16,5-4-9 15,4-9-7-15,4-8-73 16,6-1 51-16</inkml:trace>
  <inkml:trace contextRef="#ctx0" brushRef="#br0" timeOffset="135428.3011">23799 8491 809 0,'2'-13'419'15,"1"-10"-117"-15,0 1-94 16,-4 1-89-16,-1 5-37 16,-3 6-42-16,2 2-7 15,1 4-26-15,1 4-10 16,2 7-18-16,-1-7-3 16,0 4 0-16,0 21 5 0,6 36 9 15,-2-31 3-15,-1-2 7 16,4 1 3-16,-2-9 5 15,4 1 2-15,-2-6 5 16,-7-6 6-16,-4-3 9 16,-7-5 2-16,-7-3-7 15,0 0-7-15,-6-1-12 16,-2 0-7-16,7 4-14 16,3 3-8-16,13-7-16 15,10 4-1-15,15-5 9 16,4-4 5-16,10 2 36 15,-1-3 10-15,1 9 4 16,2 0 4-16,-8 2-19 16,-3 3-42-16</inkml:trace>
  <inkml:trace contextRef="#ctx0" brushRef="#br0" timeOffset="135895.4663">23945 8214 796 0,'-8'-11'396'0,"-10"-14"-112"16,-7 5-82-16,-8 6-85 16,-7 6-28-16,-11 11-66 15,-5 6-18-15,-5 20-29 16,-2 10-5-16,7 23 2 16,6 10 1-16,15 10 3 15,7 3-2-15,21-6 3 16,9-7 2-16,29-8 4 15,15-9 6-15,35-16 27 16,15-13 21-16,13-33 74 16,7-16 20-16,-9-30 32 15,-7-7 22-15,-28-7-48 0,-19 5 5 16,-42 2-22-16,-21-3-40 16,-32 7-20-16,-8-2-27 15,-5 11-42-15,8 6-34 16,18 7-131-16,6 4 467 15</inkml:trace>
  <inkml:trace contextRef="#ctx0" brushRef="#br0" timeOffset="136968.2096">10906 11543 612 0,'-5'1'301'16,"-7"2"-103"-16,5 2-51 15,7 1-40-15,5 0-16 16,16 1 7-16,6 3 1 15,14-4-9-15,5-1-11 0,7-4-39 16,-1 0-7-16,-6-1-11 16,-7-3-5-16,-11 2-23 15,-5 1-37-15,-9 1-108 16,2 6-67-16</inkml:trace>
  <inkml:trace contextRef="#ctx0" brushRef="#br0" timeOffset="137181.0928">10906 11695 642 0,'-6'2'367'16,"-6"4"-99"-16,14-3-95 15,9 0-39-15,18-1-49 0,6-1-6 16,18 1-6-16,6 1-8 15,3-2-23-15,-3 0-7 16,-15-1-5-16,-7 0-41 16,-14 0-203-16</inkml:trace>
  <inkml:trace contextRef="#ctx0" brushRef="#br0" timeOffset="137555.0587">11011 11227 464 0,'3'-5'306'0,"1"-8"18"16,2-3-69-16,3-3-63 15,-2-1-15-15,-1-3-34 16,1 1-31-16,-4 5-33 16,0 2-17-16,-3 8-21 15,0 3-1-15,-2 6-41 16,1-2-18-16,1 0-14 0,0 21-4 15,7 42 23-15,4-25 11 16,2-3-17-16,4 2-63 16,-2-7-275-16</inkml:trace>
  <inkml:trace contextRef="#ctx0" brushRef="#br0" timeOffset="137931.213">11155 10995 789 0,'-14'-17'431'16,"-13"-12"-80"-16,-4 2-195 16,-1 7-46-16,-5 11-69 15,1 7-29-15,-1 15-38 16,0 9-10-16,8 12-6 15,5 7 2-15,13 5 8 16,4 2 3-16,11-1 5 16,4 1 3-16,14-7 22 15,8-5 8-15,15-13 13 16,11-7 10-16,8-17 39 16,-3-10 24-16,-5-17 55 15,-10-9 27-15,-16-9-28 0,-7-4-20 16,-9 6-50-16,-8-1-26 15,-12 7-29-15,-9 7-10 16,-14 4-22-16,-2 8-20 16,-2 12-114-16</inkml:trace>
  <inkml:trace contextRef="#ctx0" brushRef="#br0" timeOffset="138915.7535">11685 11267 864 0,'0'-9'449'0,"0"-5"-107"16,-1 4-118-16,1 11-151 15,-2 8-47-15,2 21-56 16,0 13-12-16,0 26 30 16,2 7 10-16,-1 2 4 15,2-1 2-15,-2-15 5 16,3-4 3-16,-4-9-31 16,0-10-20-16,4-11-37 15,2-10-14-15,2-14 1 16,-3-9 9-16,4-11 5 15,0-3-7-15,3-5 21 16,4 0 8-16,-1 1 26 16,2 1 19-16,0 6 34 15,-4 2 36-15,-7 7 48 16,-6 1 5-16,-13 7-17 0,2 4-29 16,-5 4-46-16,-1 3-5 15,5 1-15-15,1-1-4 16,4 2-8-16,7 0 0 15,4 1 1-15,-1-2 1 16,11-2 3-16,0-2 0 16,6 1 1-16,3-2 1 15,1-2 2-15,4-1 2 0,-3-5 5 16,1-2 1-16,-5-5 16 16,0-1 16-16,0-5 23 15,-5-2 9-15,-2-1 14 16,-6-2 1-16,-8 3 3 15,-1 2-9-15,-11 4-29 16,1 3-18-16,-7 6-35 16,1 0-7-16,0 10-13 15,-1 2-4-15,5 7 1 16,0 4 2-16,6 3 5 16,5 3 0-16,7-1 3 15,9 2 3-15,9-4 7 16,6-3 4-16,6-8 5 15,2-7 1-15,2-2-10 16,-3-6-78-16</inkml:trace>
  <inkml:trace contextRef="#ctx0" brushRef="#br0" timeOffset="141116.1113">12313 11831 290 0,'2'1'195'0,"11"1"4"16,9 1-17-16,25-2-19 16,18 1-4-16,36-2 4 15,26 2 4-15,41 1-44 16,12-2-29-16,31 3-52 15,-1 0-22-15,10-1-11 16,-1-2-1-16,-27-3 0 16,-11 0 2-16,-51-3-10 15,-22 2 37-15,-43 2 21 16,-18-1 6-16,-26 2 18 16,-9-1-33-16,-8 1-34 15,-5 0-59-15</inkml:trace>
  <inkml:trace contextRef="#ctx0" brushRef="#br0" timeOffset="142591.8122">12825 11219 994 0,'6'-11'406'0,"9"-7"-236"0,7-4-33 16,5 1-19-16,5 0-15 16,2 7-39-16,-2 11-17 15,0 9-40-15,-3 16-9 16,-2 19-6-16,-5 10-2 15,-10 22 4-15,-1 3 3 16,-8-3 5-16,1-7 3 16,5-21 2-16,-3-10 2 0,2-18 4 15,-1-8 13-15,-6-16 17 16,-1-5 5-16,-7-14 1 16,3-1-13-16,-1-8-14 15,-2-4-6-15,-2-3-9 16,-4 3-4-16,0 14-17 15,-1 10-12-15,-5 21-19 16,-3 11-4-16,-9 15 8 16,-6 6 10-16,-4 1 22 15,3-1 6-15,7-5-18 16,9-8-42-16,7-4-178 16</inkml:trace>
  <inkml:trace contextRef="#ctx0" brushRef="#br0" timeOffset="143216.7027">13443 11510 727 0,'0'-4'399'16,"2"-4"-92"-16,-1 1-141 15,-1-1-39-15,-2-6-41 16,-2-1-11-16,-6-5-3 15,-4 1-6-15,-6 1-30 16,-5 8-13-16,-4 8-39 16,1 4-12-16,1 14-12 15,5 0-4-15,12 13 3 16,3-1 5-16,10 3 3 16,2-5 6-16,8-6 13 15,6-2 10-15,6-15 16 16,4 1 8-16,3-11 24 15,-7-4 7-15,-1-10 7 16,-1-7 1-16,-3-11-7 0,-2-9 2 16,-4-8 19-16,-6-7 10 15,-6 4-15-15,-2 9-12 16,-1 11-34-16,-1 12-19 16,-1 11-6-16,-2 3-2 15,4 10-8-15,-1 0-8 16,2 9-7-16,0-6 0 15,0 11 3-15,1 56 9 0,0-15 8 16,-1 6 1-16,1 8 5 16,1-6 2-16,2-6 1 15,-1-6 27-15,1-17-114 16,-1 0-62-16</inkml:trace>
  <inkml:trace contextRef="#ctx0" brushRef="#br0" timeOffset="143687.044">13657 11412 762 0,'-1'0'459'16,"-2"-4"-16"-16,-4 7-310 0,-1 4-63 15,2 13-72-15,4 3-11 16,2 5-1-16,8 5 6 16,-3-9 8-16,5-1 2 15,3-9 3-15,-3-5 3 16,8-7 31-16,-4-2 14 16,2-10 30-16,0-5 14 15,-4-8-7-15,-1-4-3 16,-3 0-24-16,3-3-14 15,-7 9-23-15,-1 4-11 0,-3 9-15 16,-3 8-7-16,-1 3-9 16,1 10-3-16,1 3 2 15,-1 8 3-15,3 7 4 16,0 3 2-16,0 4 3 16,0 0 1-16,0-2 2 15,-3-1 2-15,-6-6 2 16,-1-3 3-16,-5-12 8 15,-5-3 5-15,2-10 5 16,-2-2 1-16,2-4-18 16,3-2-52-16,8 4-142 15</inkml:trace>
  <inkml:trace contextRef="#ctx0" brushRef="#br0" timeOffset="144385.1322">12382 12238 929 0,'5'14'367'0,"-1"10"-221"16,11 29-121-16,3 10 0 15,-2 11-11-15,0-3 0 16,-3-8-1-16,-2-8-1 16,2-15 3-16,-2-6 0 15,-1-17 63-15,-1-8 43 16,-1-14 51-16,2-9 12 0,4-15-56 15,-1-8-41-15,2-11-47 16,-4-7-13-16,0-17-6 16,-1-7-7-16,0-4-9 15,2 2-4-15,-3 17 0 16,0 10-1-16,-2 15-1 16,-2 9-2-16,0 4-16 15,0 9-40-15,-2 7-152 16,6 6-22-16</inkml:trace>
  <inkml:trace contextRef="#ctx0" brushRef="#br0" timeOffset="144804.8439">12688 12097 775 0,'3'0'292'0,"14"-2"-205"16,5-1-28-16,22 2 10 15,10 1 6-15,28 6 2 16,13-2 2-16,29 2-21 16,12 1-7-16,24-3-12 15,10-4-14-15,2-3-11 16,-9-2-2-16,-33-2-1 16,-20 5-1-16,-36 3-2 15,-20 3-1-15,-19 1-5 16,-12-3-2-16,-13-2 0 15,-1 0 0-15,-4 1 9 16,-1-1-9-16,1-1-77 16,-5 0-81-16</inkml:trace>
  <inkml:trace contextRef="#ctx0" brushRef="#br0" timeOffset="145047.1527">14427 12095 553 0,'1'0'349'0,"-1"0"-28"15,-1 2-62-15,0-2-93 16,0 0-49-16,-4 17-58 15,-6 42-21-15,9-23-27 16,2 0-77-16</inkml:trace>
  <inkml:trace contextRef="#ctx0" brushRef="#br0" timeOffset="145465.0023">12793 12511 1075 0,'3'3'469'0,"4"5"-243"15,2 6-88-15,6 8-81 16,2 4-23-16,8 8-19 16,-3 1-5-16,-1-1 29 15,-1-3-66-15,1-7-136 16,1-5-152-16</inkml:trace>
  <inkml:trace contextRef="#ctx0" brushRef="#br0" timeOffset="145650.3843">12894 12645 2085 0,'-28'16'5'0,"9"-4"-1"16,-20 14-34-16,5-4-64 15,18-11-416-15</inkml:trace>
  <inkml:trace contextRef="#ctx0" brushRef="#br0" timeOffset="145987.3252">13130 12338 965 0,'3'-10'412'16,"1"-11"-190"-16,11 7-93 16,5 6-26-16,2 6-12 15,0 2-21-15,-8 4-45 16,-1 5-7-16,-9 3-2 15,-1 5 1-15,-9 5 1 16,-4 4-1-16,-5 2-4 0,1 1-4 16,10-2-9-16,3-4-3 15,11-7-5-15,3-1-2 16,8 1 10-16,1 0-39 16,3 3-82-16,-2-3-69 15</inkml:trace>
  <inkml:trace contextRef="#ctx0" brushRef="#br0" timeOffset="146200.3539">13533 12514 793 0,'1'2'482'16,"0"0"-44"-16,-1 5-232 15,0-7-63-15,-1 1-73 16,-1 23-23-16,-7 35-21 15,5-27-7-15,2 3-8 16,2-2-3-16,1-3-3 16,1-1 7-16,1-6-108 15,1-4-73-15</inkml:trace>
  <inkml:trace contextRef="#ctx0" brushRef="#br0" timeOffset="146377.7206">13371 12706 668 0,'8'-4'401'0,"13"-4"9"0,8-1-180 15,15-1-69-15,1-1-30 16,4 2-48-16,-1 2-19 16,-10 4-29-16,-4 0-16 15,-6 1-69-15,-9 2-79 16</inkml:trace>
  <inkml:trace contextRef="#ctx0" brushRef="#br0" timeOffset="146753.2812">12938 12557 832 0,'1'-7'497'0,"0"-6"-38"15,-2 10-229-15,-2 4-67 16,-10 11-77-16,-2 2-37 16,-9 10-38-16,-5 2-5 15,3 4-44-15,5 1-7 16</inkml:trace>
  <inkml:trace contextRef="#ctx0" brushRef="#br0" timeOffset="147405.8726">13951 12488 1040 0,'-3'0'493'0,"-6"2"-232"16,-3 7-69-16,-4 10-124 15,1 7-39-15,6 7-22 16,4-3-4-16,8 0-2 15,7-4 0-15,7-7 0 16,1-3 1-16,4-14 10 16,3-4 15-16,-4-11 45 15,3-5 19-15,-5-5 24 16,-2-4-3-16,-6-3-32 16,-2 2-21-16,-4 5-32 0,-3 5-15 15,0 13-22-15,-2 4-8 16,0 13-6-16,-3 5 2 15,-3 13 5-15,4 10 3 16,-5 9-45-16,0 4-30 16,-4 8-30-16,-3 1 2 15,-6-4 53-15,-1-2 33 16,-5-14 39-16,-2-5 7 16,-2-12 10-16,-1-8 5 15,1-14 13-15,2-9-4 0,5-8-39 16,5-5-36-16,10-10-160 15,5-3-153-15</inkml:trace>
  <inkml:trace contextRef="#ctx0" brushRef="#br0" timeOffset="147874.0644">14138 12344 553 0,'-1'-1'396'0,"-6"-2"15"16,9 2-145-16,-3 0-47 15,1 0-79-15,0 0-29 16,1-3-34-16,4-5-14 0,5 6-20 16,33-27-15-16,-33 33-19 15,1 5 0-15,-9 1 5 16,-1 4 3-16,-1 2 1 15,-3 0-2-15,1 2-7 16,-4-2-2-16,1-2 0 16,-1-3-1-16,6-4 1 15,0 0-1-15,5-5 2 16,5-1 2-16,1-5-1 16,8 0 0-16,9-5-7 15,1 3-25-15,2 2-392 16</inkml:trace>
  <inkml:trace contextRef="#ctx0" brushRef="#br0" timeOffset="151970.7064">15049 11790 630 0,'0'0'439'16,"-1"3"21"-16,-1-2-185 16,2-1-40-16,0 0-65 15,0 0-34-15,0 0-53 16,0 0-24-16,0 0 80 16</inkml:trace>
  <inkml:trace contextRef="#ctx0" brushRef="#br0" timeOffset="175417.405">1894 13135 809 0,'3'7'382'0,"-1"8"-164"16,-5 18-106-16,-7 12-20 16,-7 22-48-16,-2 7-10 15,1 5-18-15,0-3-2 16,3-16 0-16,3-9 0 16,2-26 2-16,6-7 5 15,8-24 11-15,2-15 0 16,6-23 2-16,0-15-9 15,2-18 20-15,1-1 14 0,3-4 7 16,3 8 1-16,-2 20-24 16,6 9-1-16,-9 27 0 15,-3 8 1-15,0 18-18 16,-3 12-17-16,2 20-11 16,1 12 1-16,4 21 4 15,-3-1 0-15,8 2 4 16,0-3-1-16,-3-20 8 15,5-3-37-15,-5-16-138 16,0-7-118-16</inkml:trace>
  <inkml:trace contextRef="#ctx0" brushRef="#br0" timeOffset="175568.6617">1865 13537 1002 0,'0'-1'437'0,"2"1"-209"15,11 2-140-15,8 0-35 16,13 4-29-16,6-3-14 16,6-1-34-16,-1 2-93 15</inkml:trace>
  <inkml:trace contextRef="#ctx0" brushRef="#br0" timeOffset="175895.3298">2300 13521 556 0,'1'8'339'0,"-1"9"16"16,3 4-185-16,9-4-84 15,8 3-13-15,13-3-26 16,3 0-6-16,-13-14 5 16,8 0-1-16,-12-7 21 15,0-9 6-15,2-1 1 16,-13-11-2-16,3-14-22 15,-10-9-9-15,-4-13-11 16,-7-7-4-16,-11-1-5 16,-1 3-2-16,-9 20 10 15,4 14 3-15,-3 23-2 16,-4 9 0-16,9 12-29 16,4 7-9-16,13 6-12 15,7 5-3-15,16 4 7 0,7-3 5 16,20 0-43-16,9-1-60 15</inkml:trace>
  <inkml:trace contextRef="#ctx0" brushRef="#br0" timeOffset="176241.0186">2813 13603 1019 0,'3'0'411'0,"4"-1"-255"16,4-1-74-16,9 4-46 16,2 0-9-16,2-2-7 15,0-1-1-15,-7-10 9 16,-5-5 6-16,-3-1 0 16,-5-5 38-16,-7 0 31 15,-4-2 17-15,-13 2-1 16,-4 7-46-16,0 9-51 15,0 11-29-15,4 17-21 16,2 3 0-16,6 11 0 16,6 1 7-16,6 2 12 15,2 1 4-15,5 1 5 16,2-2 0-16,4-6 0 16,2-3 27-16,5-10-129 15,-1-3-113-15</inkml:trace>
  <inkml:trace contextRef="#ctx0" brushRef="#br0" timeOffset="176538.7968">3247 13523 1027 0,'-1'-11'468'0,"-9"-15"-197"15,1 8-50-15,-5 5-72 16,-5 5-26-16,0 9-56 16,-4 5-15-16,0 7-29 15,5 6-14-15,5 3-14 16,5 0-8-16,10 3-1 16,3-4-2-16,9-2 10 15,3-2 6-15,2-7 7 16,2-2 8-16,-1-5 1 15,-2-3 2-15,1-6-16 16,-2-3-49-16</inkml:trace>
  <inkml:trace contextRef="#ctx0" brushRef="#br0" timeOffset="176724.8643">3374 13461 1054 0,'0'-5'488'16,"2"1"-231"-16,0 3-113 16,-2 1-108-16,1 5-28 15,4 25-5-15,3 39 3 16,-1-29 10-16,-5-9-26 0,5-7-488 16</inkml:trace>
  <inkml:trace contextRef="#ctx0" brushRef="#br0" timeOffset="176902.0511">3339 13234 1109 0,'-5'-7'602'0,"-4"-6"-100"16,2 3-248-16,4 7-164 15,3 3-48-15,6 4-54 16,-6-4 37-16,2 1-174 15,19 11-106-15</inkml:trace>
  <inkml:trace contextRef="#ctx0" brushRef="#br0" timeOffset="177158.8039">3538 13274 1031 0,'2'-21'514'0,"0"-20"-166"0,-1-5-102 16,0 5-125-16,0 7-34 15,-1 10-42-15,0 7 0 16,-1 13-29-16,-2 7-28 16,5 17-36-16,5 12-8 0,0 19 25 15,9 11 15-15,1 17-18 16,0 5-41-16,-4-2-39 16,-5-5-2-16,-10-17 35 15,-6-8 47-15,-7-13 44 16,-1-8 4-16,-5-9-1 15,0-12-32-15,2-12-211 16</inkml:trace>
  <inkml:trace contextRef="#ctx0" brushRef="#br0" timeOffset="177587.7442">3826 13476 1035 0,'-5'1'441'0,"-4"5"-248"0,1 4-75 16,0 10-76-16,2-1-18 16,5 7-19-16,2-4-5 15,10-5 0-15,4-2 1 16,6-9 13-16,2-5 15 15,-2-8 46-15,-3-5 15 16,-6-4 10-16,-1-1-5 16,-4-4-38-16,-2 5-15 15,-2 3-22-15,2 5-15 0,-2 13-25 16,-1 2-7-16,1 9-3 16,-4 1 6-16,1 5 17 15,9 0 5-15,4-7 3 16,4-1 2-16,4-11 2 15,-2-1 9-15,-2-6 57 16,-1-5 34-16,-5-10 56 16,0-1 6-16,-9-6-45 15,-2 1-33-15,-2 5-94 16,-3 3-68-16</inkml:trace>
  <inkml:trace contextRef="#ctx0" brushRef="#br0" timeOffset="177996.7953">5006 13522 896 0,'-8'-9'500'0,"-10"-10"-94"15,-5 7-112-15,-7 5-145 16,-2 7-55-16,5 9-71 15,1 6-22-15,10 8-21 16,8 2-5-16,8 0-1 16,5-2 4-16,11-5 10 15,4-1 11-15,3-7 16 16,1-5 8-16,-2-5 9 16,-3-3 3-16,2-7-13 15,-5-8-56-15,-2-1-261 16</inkml:trace>
  <inkml:trace contextRef="#ctx0" brushRef="#br0" timeOffset="178102.7361">4947 13302 940 0,'1'0'323'16,"5"-1"-364"-16</inkml:trace>
  <inkml:trace contextRef="#ctx0" brushRef="#br0" timeOffset="178416.0456">5010 13241 1004 0,'-3'-13'519'0,"4"-12"-93"16,4 0-156-16,12 7-153 16,6 6-1-16,7 10-53 15,5 2-24-15,-3 17-26 16,3 8-7-16,-4 17-8 15,-5 11 1-15,0 13 3 16,-4 1 3-16,-6-8 1 16,-1-7 1-16,-1-16 1 15,-1-6 0-15,-2-12 5 16,-2-4-10-16,-4-12 2 16,-10-2-3-16,-6-12-4 15,-6-3 5-15,-10 0-14 16,-1 4-7-16,-2 12-14 15,0 6-3-15,2 4-26 0,7 4-48 16,10-5-190-16</inkml:trace>
  <inkml:trace contextRef="#ctx0" brushRef="#br0" timeOffset="178875.6878">5633 13480 1089 0,'-10'-9'548'0,"-12"-10"-185"15,-3 3-135-15,3 2-134 16,3 3-47-16,4 7-51 16,8 5-16-16,4 7-22 15,2 3-2-15,8 4 7 16,1-3 8-16,6-2 17 15,-1-2 4-15,-2-1-2 16,-4 1 0-16,-8-5 0 16,-6 2-1-16,-8 4 9 15,-2 1 1-15,0 8-1 16,6-1-3-16,1 0-6 16,1-2-2-16,10-1 0 15,4 1 1-15,7-5 3 16,5-2 1-16,4-6 9 15,2-4 16-15,4-7 28 0,2-5 16 16,1-2 16-16,4-1-11 16,2 3-19-16,2 3-13 15,-18 14-15 1,-10-2 1-16,1 0 6 0,22 13 6 0,-18 5 9 16,-10 6 0-16,-22-8 4 15,-4 0-76-15</inkml:trace>
  <inkml:trace contextRef="#ctx0" brushRef="#br0" timeOffset="179489.5913">6466 13409 982 0,'2'3'364'16,"5"6"-259"-16,8 3-47 16,8-1 6-16,6-6-5 15,5-3-10-15,1-1-10 16,-5-6-1-16,-7-1 0 16,-10-3 6-16,-6-1 3 15,-11 0-4-15,-4 2-1 0,-5 8-21 16,-4 2-9-16,1 15-12 15,1 1-6-15,0 9-6 16,6 4-1-16,9-1 0 16,3 2 1-16,11-4 9 15,3-6 3-15,6-12 6 16,4-2 5-16,3-11 10 16,-3-6 4-16,-2-11 6 15,-3-3 7-15,-4-5 24 16,-4 1 10-16,-6 1 14 15,-3 3-8-15,-5 9-36 16,-2 3-20-16,-1 15-36 16,-1 7-6-16,0 12-5 15,6 7 7-15,5 0 11 16,0 0 4-16,3-7-25 16,1-1-48-16,-1-7-163 0,4-5-329 15</inkml:trace>
  <inkml:trace contextRef="#ctx0" brushRef="#br0" timeOffset="179656.0485">6963 13467 1206 0,'4'-6'519'15,"6"-3"-289"-15,10 6-32 16,3 10-76-16,5 7-32 16,8 11-37-16,-8 2-14 0,-7 3 3 15,-7-1 15-15,-19-7 11 16,-4 1 3-16,-12-11-2 15,-1-2-77-15</inkml:trace>
  <inkml:trace contextRef="#ctx0" brushRef="#br0" timeOffset="180400.6781">7932 13467 973 0,'-8'-8'438'0,"-7"-3"-229"16,1 4-47-16,-4 7-86 15,2 6-40-15,-3 13-42 16,1 4-16-16,11 7-10 16,3 3-1-16,16-7 12 15,6-5 6-15,2-7 12 0,4-5 21 16,-9-6 57-16,-3-3 36 16,-4-5 41-16,-9-4-8 15,-10-3-47-15,1 2-34 16,-10-1-65-16,6 1-67 15,7 3-234-15</inkml:trace>
  <inkml:trace contextRef="#ctx0" brushRef="#br0" timeOffset="180679.7874">8070 13500 715 0,'-1'-6'373'0,"0"-1"-97"15,2 5-108-15,-1 2-109 16,0 0-31-16,0 0-37 16,1 19 0-16,6 35 4 15,-1-31 2-15,4-7 4 16,7 0 18-16,1-9 63 16,2-2 41-16,-2-8 72 15,-3-5 9-15,-1-7-14 16,-1-3-29-16,-8-4-63 15,-1-1-23-15,-6 6-47 16,-5-1-21-16,0 8-98 0,0 5-91 16</inkml:trace>
  <inkml:trace contextRef="#ctx0" brushRef="#br0" timeOffset="180904.0469">8325 13487 1309 0,'0'6'489'0,"0"6"-382"16,6 3-61-16,4 7-49 16,2-1 1-16,3 0 2 15,-2 0 2-15,5-8 9 16,-2-8 36-16,5-7 93 16,1-7 40-16,-1-11 55 15,-1 0-21-15,-7-8-84 16,-4 3-36-16,-9 1-83 15,0 6-67-15</inkml:trace>
  <inkml:trace contextRef="#ctx0" brushRef="#br0" timeOffset="181482.007">1559 12841 518 0,'0'0'338'0,"0"7"-5"16,-5 3-140-16,9 14-132 15,-1 5-25-15,3 7-22 16,-1-1-5-16,-3-3 4 16,-1-8-55-16</inkml:trace>
  <inkml:trace contextRef="#ctx0" brushRef="#br0" timeOffset="181636.2942">1627 12866 952 0,'-1'1'475'0,"1"6"-154"16,0 7-121-16,0 6-118 15,2 3-19-15,-1 7-25 16,3 0 8-16,4-1-193 15</inkml:trace>
  <inkml:trace contextRef="#ctx0" brushRef="#br0" timeOffset="182162.799">4186 13038 635 0,'-2'-11'452'0,"0"-6"52"16,-1 2-214-16,0 12-144 0,1 3-60 15,-2 9-62-15,2 7-25 16,0 9-17-16,-2 4 5 15,4 2-59-15,4-3-80 16</inkml:trace>
  <inkml:trace contextRef="#ctx0" brushRef="#br0" timeOffset="182311.0854">4233 13026 893 0,'0'-6'481'0,"0"-3"-149"0,0 10-165 15,-3 5-47-15,3 9-91 16,6 6-12-16,-1 4-5 16,5 6 3-16</inkml:trace>
  <inkml:trace contextRef="#ctx0" brushRef="#br0" timeOffset="184332.5539">8940 13463 687 0,'-3'-7'399'0,"-2"-3"-87"15,-3 2-118-15,-6-3-39 16,-4 5-69-16,-1 2-29 16,3 4-24-16,0 7-18 15,5 7-26-15,2 1-8 16,2 4-5-16,9 0 1 15,6-3 7-15,6 0 4 16,1-7 7-16,-1-2 4 0,-2-6 3 16,-4-1 5-16,-6 0 5 15,0 0-1-15,-5 0-4 16,2 0-3-16,-1 0-4 16,1 0-1-16,-12 3-1 15,-29 6-3-15,32 0-6 16,-1-1-4-16,11 4-4 15,0 2 1-15,8-3 3 16,11 2 3-16,4-2 6 16,1-5 2-16,1-4 6 15,-2-2 3-15,4-9 5 16,-2-1 1-16,-2-7 5 16,0-4 2-16,-6-6 23 15,-5 1 3-15,-1 5 0 16,-3 1 12-16,-5 13-15 15,1 5-10-15,-7 10-11 16,2 7-17-16,-2 12-13 16,-1 4 2-16,7 0 8 0,-2 0 12 15,8-7-107-15,4-1-104 16</inkml:trace>
  <inkml:trace contextRef="#ctx0" brushRef="#br0" timeOffset="184631.1552">9394 13515 601 0,'-5'-8'413'0,"-5"-6"27"0,3 1-205 16,-3 1-55-16,-1 6-72 15,0 6-31-15,-9 6-46 16,5 6-10-16,-1 8-23 15,2 1-10-15,18 4-8 16,0 2-1-16,12-8 7 16,7 0 5-16,3-10 9 15,1-6 7-15,-1-1 14 16,-7-5 7-16,-15-5 16 16,-4 2-1-16,-14 1-6 15,-9 0-10-15,1 9 10 16,1-1-63-16</inkml:trace>
  <inkml:trace contextRef="#ctx0" brushRef="#br0" timeOffset="185052.2033">9807 13544 789 0,'-6'-8'474'0,"-8"-3"-51"0,-2-2-221 16,-7 1-51-16,-5 5-84 15,4 3-34-15,1 7-24 16,-1 3-17-16,6 11-25 16,3-1-6-16,10 6 3 15,5 2 5-15,9-1 15 16,7 2 8-16,7-6 8 15,5-3 2-15,1-8 4 16,-5-4 2-16,-6-5 8 16,-5-5 4-16,-6-1 6 15,-5-2 2-15,0 3-3 16,-2 0 9-16,-3 6-15 16,2 0-10-16,0 0-12 15,0 0-17-15,-8 28 2 16,-2 35 5-16,9-19 7 0,-1 3 3 15,4 2 5-15,5-1 16 16,2-13-85-16,3-5-68 16</inkml:trace>
  <inkml:trace contextRef="#ctx0" brushRef="#br0" timeOffset="185367.5879">10166 13568 998 0,'-7'-10'436'0,"-8"-6"-230"16,0 1-49-16,-2 8-73 15,-1 7-31-15,-4 7-39 16,0 5-11-16,2 4-7 15,3 3-4-15,8 0 4 16,4 0 4-16,7-5 11 16,5 1 11-16,8-7 24 15,-1-4 9-15,0-1 11 16,0-4-4-16,-3-4-16 16,4 2-10-16,-1-6-62 15,2 1-69-15</inkml:trace>
  <inkml:trace contextRef="#ctx0" brushRef="#br0" timeOffset="185696.3911">10252 13619 730 0,'0'3'419'0,"1"4"-24"16,8 1-241-16,6 3-40 16,1-4-35-16,4-2-11 15,2-5-7-15,0-1 4 0,3-7 6 16,-3-3 0-16,-6-2-9 15,-3-3-8-15,-8 3-15 16,-5 0-6-16,-9 0-14 16,-7-1-6-16,-4 2-16 15,2 5-11-15,1 11-13 16,2 0-5-16,-3 10 1 16,6 5 4-16,-3 4 9 15,6 7 2-15,5 7 3 16,-5 1 2-16,9 11 3 15,0 1 2-15,0-1 6 16,7 0 3-16,-5-15 3 16,4-4-3-16,3-12-82 15,-5-13-63-15</inkml:trace>
  <inkml:trace contextRef="#ctx0" brushRef="#br0" timeOffset="186098.6268">10773 13479 1116 0,'-9'-3'498'0,"-6"-1"-248"0,3 4-156 16,-1 7-45-16,4 5-54 15,0-3-9-15,7 5-5 16,2-4 2-16,5 3 8 16,6-5 4-16,4 1 7 15,-3-5 3-15,3-3 0 16,-2-1-2-16,-8 0-6 16,-4-1-7-16,-13 0-6 15,-4 3 0-15,-2 4 16 16,5 5 10-16,0 6 14 15,5-2 5-15,2 2-12 16,3-2-2-16,5-3-5 16,6 4 0-16,3-5 3 15,0-4 1-15,4-4 4 16,1-3-7-16,3-9-113 0,3-1-407 16</inkml:trace>
  <inkml:trace contextRef="#ctx0" brushRef="#br0" timeOffset="186211.6605">10807 13340 911 0,'-7'-4'456'16,"-3"-4"-131"-16,4 4-190 15,6 4-123-15,3 1-38 16,-3-1-440-16</inkml:trace>
  <inkml:trace contextRef="#ctx0" brushRef="#br0" timeOffset="186369.6975">10991 13500 925 0,'9'13'538'16,"5"5"-87"-16,0 2-183 16,1 2-61-16,-5-4-86 15,-1 2-30-15,-4-3-50 16,-5-3-8-16,-5-5-6 16,-4-2-3-16,-10 1-33 15,-4-1-96-15</inkml:trace>
  <inkml:trace contextRef="#ctx0" brushRef="#br0" timeOffset="187137.842">11689 13603 789 0,'4'-6'363'0,"0"-2"-158"0,6 7-75 16,-4 4-69-16,4 5-20 15,-5 7-21-15,2-3-3 16,-3 0 1-16,-4 0 1 15,0-6 4-15,-1-2 0 16,0-8-2-16,5-4-2 16,8-12-8-16,7-4-5 0,11 1 3 15,-6-4 14-15,3 16 16 16,-6 7 7-16,-9 14-6 16,1 9-13-16,-8 3-12 15,-2 3-2-15,-1 1 2 16,1-1-49-16</inkml:trace>
  <inkml:trace contextRef="#ctx0" brushRef="#br0" timeOffset="187466.7908">12009 13411 928 0,'7'-15'394'0,"12"-17"-210"16,5 3 4-16,9 10-63 15,0 8-25-15,-1 20-57 16,1 12-23-16,-7 17-13 16,-3 10-1-16,-6 3 0 0,-2 5 3 15,-5-9 5-15,-1-5 5 16,-6-10 3-16,0-6 3 16,-2-8 1-16,-1-7 2 15,0-7 2-15,0-4-9 16,-4-12-9-16,0-4-3 15,-2-3-9-15,-3-1 3 16,-6 7-9-16,2 6-13 0,-5 7-13 16,0 7-3-16,6 8 8 15,-4 1-15-15,7 0-133 16,5 2-346-16</inkml:trace>
  <inkml:trace contextRef="#ctx0" brushRef="#br0" timeOffset="187857.59">12608 13507 1088 0,'-11'0'426'0,"-17"0"-295"15,4 3-50-15,6 3-71 0,7 1-9 16,10 1-18 0,3 3-4-16,10-1 3 0,1-1 9 15,7 0 11-15,0-4 6 16,-2-4 5-16,-2-1 3 16,-9-2 5-16,-3 0 1 15,-9 2-10-15,-8 3-8 16,-7 4-9-16,-4 2-4 15,3 7 1-15,3 2 0 0,11 0 1 16,7 2-2-16,7-4 2 16,6-1 3-16,11-3 4 15,2-2 2-15,1-8-2 16,3-2-21-16,-7-7-115 16,1-2-114-16</inkml:trace>
  <inkml:trace contextRef="#ctx0" brushRef="#br0" timeOffset="188026.7632">12760 13551 681 0,'0'-4'372'0,"4"-3"-70"16,-3 4-65-16,4 11-91 15,4 1-30-15,-2 10-51 16,2 6-15-16,-3-2-19 16,1 6-8-16,1-1-5 15,-6-4 4-15,-1-3-37 16,1-6-43-16,0-10-123 15,1-4-59-15,5-5-223 16</inkml:trace>
  <inkml:trace contextRef="#ctx0" brushRef="#br0" timeOffset="188205.7594">12896 13665 17 0,'11'-12'118'0,"-2"3"57"15,12-8 100-15,-3 2 31 16,-4 7-32-16,-3-1-25 16,-9 6-65-16,-7 3-31 15,-10 4-46-15,-3 7-32 16,-3 2-26-16,2 2-8 15,4 0-29-15,4-1-6 0,10 1-11 16,2-1-5-16,14-2 0 16,1 1 3-16,8-5 13 15,3 1-31-15,0-5-126 16</inkml:trace>
  <inkml:trace contextRef="#ctx0" brushRef="#br0" timeOffset="188770.8211">13181 13602 526 0,'2'-2'288'0,"-2"2"-46"0,2-2-81 15,-2 2-75-15,0-1-2 16,21-1-7-16,39-3-12 15,-28-1-9-15,-5 4-10 16,1-2-14-16,-9 1 0 16,-9 3 9-16,-8-2 1 15,-7 5-1-15,-2 3-6 16,-4 1-17-16,1 3-4 16,3 3-7-16,-1-3-3 15,4 1-5-15,-1 0-2 0,5 1-3 16,4 0 1-16,6 2 6 15,6-1 5-15,5-2 5 16,1-1 0-16,3-3 2 16,1-2 0-16,2-5 7 15,0 0 5-15,-2-9 33 16,-1-4 6-16,-5-5 4 16,-1-2-2-16,-6 0-28 15,-5-2 5-15,-7 3 4 16,-4 1-8-16,-5 5-18 15,-4 6-22-15,-3 8-32 16,-2 10-1-16,-3 8 3 16,2 4 6-16,3 9 14 15,0-2 1-15,8 4 3 16,3 5 1-16,4 2 1 16,6 0 1-16,2-3 4 15,1-7 1-15,4-8 8 0,2-4-18 16,1-13-97-16,2-5-63 15</inkml:trace>
  <inkml:trace contextRef="#ctx0" brushRef="#br0" timeOffset="188906.2054">13799 13758 826 0,'0'-3'556'0,"0"-3"32"16,0 3-312-16,0 3-144 15,0 0-125-15</inkml:trace>
  <inkml:trace contextRef="#ctx0" brushRef="#br0" timeOffset="189638.8001">14288 13652 604 0,'-6'-8'369'0,"-4"-4"-53"16,-9 3-101-16,-5 1-46 15,-1 10-69-15,2 3-21 16,2 6-68-16,7 7-18 16,9 6-18-16,3 3-4 0,12 4 10 15,4-8 6-15,5 0 12 16,-2-4 5-16,3-16 17 15,-3-3 28-15,0-16 35 16,-2-10 14-16,-11-7 9 16,-8-6-21-16,-12-8-29 15,-5-2-17-15,1-5-22 16,3 0-8-16,1 1-13 16,9 0-7-16,7 11-15 15,5 6-8-15,17 18-54 16,0 7-56-16,8 11-217 15</inkml:trace>
  <inkml:trace contextRef="#ctx0" brushRef="#br0" timeOffset="189934.0862">14441 13581 1034 0,'0'0'400'16,"-2"6"-279"-16,2 7-45 16,-1 4-44-16,1 6-6 15,4 2-14-15,2 0 1 0,6 0 4 16,1-2 7-16,5-8 44 16,-1-7 17-16,4-7 41 15,-5-7 10-15,-3-7-20 16,2-3-15-16,-8-3-40 15,-1-2-15-15,-3 0-35 16,-4-2-35-16,-1 6-119 16,0 3-44-16</inkml:trace>
  <inkml:trace contextRef="#ctx0" brushRef="#br0" timeOffset="190145.9328">14639 13661 724 0,'0'7'303'0,"7"10"-173"16,-2 0-27-16,4-1-22 16,2-2 11-16,-2-7 39 15,0-6 23-15,4-5 18 0,-2-5-10 16,2-7-39-16,2-2-31 16,-4-1-44-16,2 2-15 15,-5-2-34-15,1 7-34 16,-5-3-122-16,3 8-188 15</inkml:trace>
  <inkml:trace contextRef="#ctx0" brushRef="#br0" timeOffset="190457.2861">15169 13633 664 0,'-7'3'354'0,"-8"8"-81"15,-7-1-109-15,5 8-80 16,-9 1-32-16,-4-3-27 16,1 2-5-16,-2-8-1 15,5-7 2-15,6-8 5 16,3-5 0-16,4-7 4 16,2-2 14-16,6-4 24 15,5 3 9-15,6 1 13 16,5 5-13-16,4 6-30 15,4 4-14-15,0 5-30 16,2 9-10-16,1 9-8 16,-5 1 2-16,-1 9 7 0,-1-1 7 15,-2 1-51-15,1 2-77 16</inkml:trace>
  <inkml:trace contextRef="#ctx0" brushRef="#br0" timeOffset="190698.2065">15211 13560 1045 0,'3'-6'523'16,"-3"-3"-203"-16,0 10-162 16,2 7-62-16,3 14-74 15,1 9-14-15,1 13 1 16,-1 6 0-16,-4 11-3 15,-3 2-1-15,0 3 4 16,-2-3 2-16,0-13-11 16,3-9-38-16,5-15-124 15,2-8-121-15</inkml:trace>
  <inkml:trace contextRef="#ctx0" brushRef="#br0" timeOffset="190878.5099">15302 13756 868 0,'4'-3'423'16,"10"-3"-132"-16,5 1-145 16,10 3-87-16,3 1-26 15,2 2-32-15,-3 2-73 16</inkml:trace>
  <inkml:trace contextRef="#ctx0" brushRef="#br0" timeOffset="191056.968">15578 13585 956 0,'-1'-4'464'0,"-5"-2"-158"15,1 6-126-15,4 9-84 16,-2 9-44-16,3 7-42 15,3 0-6-15,-2 5 0 16,3 0 15-16,2-1-124 16,-3-4 16-16</inkml:trace>
  <inkml:trace contextRef="#ctx0" brushRef="#br0" timeOffset="191253.3585">15674 13613 874 0,'1'-1'457'0,"3"0"-130"16,-3 5-190-16,-1-4-51 15,0 0-62-15,2 19-10 16,3 35-7-16,1-26 1 16,-4-2-4-16,2-3-37 15,-1-5-117-15,0-5-98 16</inkml:trace>
  <inkml:trace contextRef="#ctx0" brushRef="#br0" timeOffset="191962.5243">15851 13660 624 0,'-2'-3'409'16,"-2"-7"-48"-16,-11 6-142 16,-3-1-79-16,-1 8-94 15,3 5-26-15,7 3-27 16,5 3-2-16,5-1-4 15,6 1 1-15,6 0 3 16,4 1 2-16,1 1-3 16,2-1-1-16,0-4-16 15,3-3-6-15,10-4-1 16,1-3 1-16,2-6 20 16,2-2 10-16,-10-9 12 15,-3-1 6-15,-4-2 23 0,-6-2 22 16,-6-3 27-16,-8 0 4 15,-7-2-8-15,-5 3-22 16,-3 5-35-16,-2 7-13 16,-1 10-27-16,-2 2-8 15,4 9-7-15,5 4 1 16,3 3 10-16,3 0 4 16,6 0 11-16,1-3 3 0,7-3 2 15,-1-3 4-15,1-4 8 16,3-4 5-16,-3-3 5 15,3-1 2-15,-1-4-4 16,-1 2-5-16,0 2-9 16,0 1-6-16,-3 4-11 15,2 3-4-15,-3 4-2 16,2 2 1-16,6 5 6 16,-1 2 1-16,10 1 6 15,-2-5 2-15,2-4 30 16,2-6 24-16,-6-10 36 15,2-4 15-15,-3-9-5 16,-3-2-20-16,-2-3-29 16,-6-2-13-16,-7-2-59 15,-2 1-36-15,-10 0-90 16,-1-3-69-16,-1 0-81 16,0-4 26-16,4-5 117 15,2-1 103-15,6 4 203 16,-2 5 42-16,2 11 49 0,-1 11-29 15,0 8-76-15,0 5-34 16,1 16-80-16,-2 5-11 16,1 13-11-16,2 3-403 15</inkml:trace>
  <inkml:trace contextRef="#ctx0" brushRef="#br0" timeOffset="192978.5544">1711 14267 1144 0,'-2'3'441'0,"0"8"-284"16,11 25-126-16,7 13-19 15,13 24 9-15,1 1 1 16,1 4 3-16,-5-2 0 0,-11-9 6 16,-4-2 3-16,-16-9 1 15,-4-8-15-15,-10-14-27 16,-4-14-7-16,-5-16-18 15,-1-13 10-15,1-18 11 16,6-10 1-16,14-14 10 16,6-6 8-16,11-7 21 15,4 3 5-15,7-3 16 16,5 3 2-16,5 4-1 16,-2 4 0-16,0 14-15 15,-2 9-8-15,-2 15-20 16,-2 7-10-16,3 9-14 15,0 5-2-15,-3 5 2 16,1 4 5-16,-7 3 8 16,-2 2 2-16,-3 7 6 15,-4-1 3-15,-5 4 6 16,-1-4 1-16,0-6-27 0,1 2-50 16,7-7-219-16</inkml:trace>
  <inkml:trace contextRef="#ctx0" brushRef="#br0" timeOffset="193324.2224">2259 14449 564 0,'7'-10'268'0,"8"-12"-102"16,-1 3-27-16,-3 15-55 15,-2 4-11-15,-2 13 18 16,-2 9 16-16,-9 5 30 15,-3 5 1-15,-9-4-38 16,-2-4-27-16,-3-4-31 16,0-5-6-16,5-4-13 15,0-5 0-15,5-5-1 16,-1-3-4-16,5-6-3 16,2-2-6-16,5 0-14 15,3 0-5-15,5-2-9 16,3 3-3-16,8 2-1 15,3 6 1-15,5 3 8 16,5 4 4-16,-2 0-9 16,-5 1 2-16,-8 0-5 15,-5-3-33-15,-8 3-101 0</inkml:trace>
  <inkml:trace contextRef="#ctx0" brushRef="#br0" timeOffset="193769.4363">2932 14335 1119 0,'2'-3'439'0,"9"3"-304"0,0 11-60 16,3 19-48-16,3 8-6 16,-3 11 6-16,-6-2 1 15,-8-11 3-15,0-3-4 16,-2-14-107-16,4-4-177 15</inkml:trace>
  <inkml:trace contextRef="#ctx0" brushRef="#br0" timeOffset="193967.7773">3129 14415 884 0,'-1'0'399'0,"-9"2"-182"15,0 5-51-15,-7 3-66 16,0 5-32-16,1 3-40 15,-2-2-12-15,12 4-16 16,-4-3-3-16,13-2-6 16,5-2-2-16,10-4 0 15,7-5 0-15,12-3-25 16,5 0-47-16,-1 0-193 16</inkml:trace>
  <inkml:trace contextRef="#ctx0" brushRef="#br0" timeOffset="194231.2312">3517 14501 473 0,'2'3'303'0,"0"5"41"0,-2 6-67 16,-11 3-90-16,-4 1-33 15,-10-1-92-15,-2-3-18 16,1-4-15-16,-2-4-10 16,0-11-19-16,1-4-3 15,3-8-9-15,-2-5 8 16,10 1 11-16,3-1 5 15,12 2 3-15,4 1 4 0,13 5 3 16,3 3 0-16,6 12-2 16,4 4-8-16,1 14-5 15,-2 5-3-15,-4 4 0 16,0 5 5-16,-4-6-35 16,-2-3 15-16</inkml:trace>
  <inkml:trace contextRef="#ctx0" brushRef="#br0" timeOffset="194388.2883">3497 14267 1212 0,'0'-5'509'0,"-2"-3"-306"15,2 3-131-15,0 10-76 16,7 2-59-16,13 10-438 15</inkml:trace>
  <inkml:trace contextRef="#ctx0" brushRef="#br0" timeOffset="194680.079">3657 14483 804 0,'0'14'431'0,"3"11"-108"16,5-4-179-16,5 0-48 15,6-5-52-15,0-4-6 16,3-5 2-16,-1-6 8 0,2-13 3 15,5-5-3-15,5-13-13 16,2-8-10-16,-6-10-1 16,-7-8-2-16,-13-4 4 15,-9-2-4-15,-15 7-14 16,-4 8-4-16,-9 17-11 16,-4 11-2-16,0 19 5 15,0 5 2-15,8 12 2 16,5 5-2-16,11 4-7 15,6 3-2-15,5-2 4 16,11 2 12-16,9-4-77 16,8 0-67-16</inkml:trace>
  <inkml:trace contextRef="#ctx0" brushRef="#br0" timeOffset="195057.2742">4214 14337 1060 0,'-10'-2'444'16,"-11"2"-260"-16,2 2-58 0,7 6-72 15,3 3-29 1,9 4-35-16,2 2-6 0,8-1 6 15,3 1 5-15,3-5 8 16,1-2 2-16,-3-5 5 16,-2-4 2-16,-8 0 4 15,-1-1-2-15,-10 0-6 16,-4 0-3-16,-6 0-5 16,-3 0 0-16,2 6-3 15,4 3-1-15,8 4-2 16,4-1 0-16,7-2 5 15,4 1 4-15,6 1 4 16,6-3 3-16,8-1 2 16,1-6-9-16</inkml:trace>
  <inkml:trace contextRef="#ctx0" brushRef="#br0" timeOffset="195920.1183">5060 14322 1660 0,'-8'0'46'0,"-6"6"-6"16,-10 9 49-16,6 16-68 15,-8 6-5-15,11 9-17 0,5-3-7 16,10-3 2-16,10-2 1 16,2-15 5-16,9-6 5 15,1-13 10-15,4-4 7 16,5-7 7-16,-2-7 4 15,-8-1 1-15,-7-6 1 16,-10 2-2-16,-6-1-1 16,-7 1-17-16,-3 5-15 15,-2 15-28-15,2 8-8 16,1 21-2-16,3 8 4 0,4 12 17 16,1 5 4-16,7 6 6 15,-2 3 6-15,5-8 5 16,2 1 3-16,-1-16 15 15,4-6-34-15,-2-12-104 16,2-7-63-16</inkml:trace>
  <inkml:trace contextRef="#ctx0" brushRef="#br0" timeOffset="196237.7886">5456 14456 904 0,'-6'-2'389'0,"-7"-4"-216"0,-3 3-49 16,1 12-77-16,1 2-25 16,4 9-30-16,5 3-6 15,5 2 2-15,0-1 2 16,7-2 8-16,4-2 5 15,0-10 11-15,9-3 11 16,-6-10 22-16,6-7 8 16,-1-5 13-16,-5-4 4 15,-4-7-6-15,-10 0-7 16,-9-3-20-16,-3 1-24 0,2 2-70 16,-1 2-55-16,5 13-214 15</inkml:trace>
  <inkml:trace contextRef="#ctx0" brushRef="#br0" timeOffset="196567.2021">5588 14600 501 0,'8'6'287'16,"7"2"-54"-16,8-2-103 15,-2-1-18-15,7-6 0 16,-2-2 17-16,-5-7 19 15,2-6-6-15,-9 0-36 16,-4-2-27-16,-7-5-34 16,-4 4-8-16,-11 0-14 15,-1-1-7-15,-5 6-11 16,-1 2-8-16,-1 9-19 0,-3 7-8 16,4 15-13-16,1 7 3 15,4 11 13-15,5 6 5 16,2 3 13-16,2 2 1 15,2 1 5-15,2 1 1 16,5 2 4-16,0-4 1 0,5-6 22 16,1-7-44-16,1-15-128 15</inkml:trace>
  <inkml:trace contextRef="#ctx0" brushRef="#br0" timeOffset="197076.7807">5889 14527 777 0,'0'-7'348'0,"6"-2"-154"15,5-2-91-15,9 0-47 16,4 2-10-16,3 1-12 15,-2 3-7-15,2 1-8 16,-4 0-2-16,-9 0 5 16,-4 1 3-16,-8 2 8 0,-2 0 1 15,-4 0-8-15,2 1-3 16,1 0-8-16,-3 1-5 16,-15 5-2-16,-27 46-2 15,31-27-6-15,4 3-1 16,9 3 1-16,2-2 4 15,10-4 6-15,2-3 3 16,5-8 7-16,2-6 3 16,3-12 8-16,1-4 3 0,2-9-2 15,1-3-1-15,-2 0-6 16,-2-3-3-16,-4-2-2 16,-3 1-4-16,-5 3 16 15,-2 6-5-15,-7 7-11 16,-1 7 2-16,0 9-23 15,0 4 2-15,2 7 3 16,0 6 0-16,0-5 2 16,-1 1 1-16,-1 0-39 15,0-6-46-15,-1-1-152 16</inkml:trace>
  <inkml:trace contextRef="#ctx0" brushRef="#br0" timeOffset="197238.9761">6285 14218 1242 0,'-3'-5'514'0,"-2"-7"-298"16,2 6-151-16,2 4-49 16,2 5-72-16,-1-3-63 15</inkml:trace>
  <inkml:trace contextRef="#ctx0" brushRef="#br0" timeOffset="197551.0076">6562 14510 876 0,'0'-7'425'0,"-4"-4"-139"16,-2 0-71-16,-5-2-75 15,-7 3-22-15,2 6-50 16,-6 0-25-16,3 8-43 16,4 7-15-16,0 7-20 15,8 9-1-15,2 1 6 16,3-3 6-16,10 3 13 16,0-8 5-16,8-8 10 15,4-3 5-15,3-10 13 16,1-6 14-16,-6-8 36 15,-3-2 12-15,-15-10-3 0,-2 0-11 16,-12 4-93-16,-1-2 154 16</inkml:trace>
  <inkml:trace contextRef="#ctx0" brushRef="#br0" timeOffset="198257.2328">7420 14636 332 0,'7'-3'213'0,"6"0"-16"0,-1-6 6 15,-6-4-15-15,-3 0-9 16,-7-6-32-16,-4 3-24 16,-7 1-51-16,-8-4-14 15,-6 4-14-15,-3 2-2 16,-3 10-24-16,4 8-25 16,6 13-21-16,4 5-4 15,14 6 0-15,8 2 9 0,13-4 14 16,7-4 7-16,3-8 8 15,1-8 6-15,2-7 9 16,-4-9 2-16,-1-8 2 16,-2-6-1-16,-8-6-2 15,1-3 1-15,-5-11 3 16,0-4 11-16,-6-14 8 16,4 2-5-16,-4 6-8 15,1 7-10-15,1 17-10 16,-4 6 2-16,-1 11 9 15,-2 3-4-15,0 9-15 16,3 7-6-16,-1 13-18 16,1 4-1-16,0 20 15 15,-1 8 7-15,2 12 10 16,0 4 0-16,5-5 2 16,3-8 0-16,4-13 17 15,3-7-35-15,-1-9-105 0,2-3-95 16</inkml:trace>
  <inkml:trace contextRef="#ctx0" brushRef="#br0" timeOffset="198689.1617">7799 14581 728 0,'4'-5'375'0,"-1"-11"-86"15,-3-4-59-15,-3 0-45 16,-2 5-21-16,-6-1-41 16,0 9-25-16,-6 3-50 15,-8-1-25-15,-4 9-31 16,-3-1-6-16,5 11-5 16,4 3-3-16,9 3-3 15,6 1 1-15,7-5 6 16,3-1 3-16,11-4 11 15,3-4 4-15,10-3 5 16,-1-8 4-16,0-3 0 16,-2-2 1-16,-4-5-1 15,-2 4-1-15,-8-1-3 16,-2 6-5-16,-1 6-10 0,-5 3-7 16,3 12-7-16,-1 5-1 15,-1 8 7-15,3 9 3 16,1 6 9-16,-2 0 6 15,0-2 3-15,-2-5 3 16,-2-4 3-16,-2-6-5 16,-3-5-55-16,3-2-71 15</inkml:trace>
  <inkml:trace contextRef="#ctx0" brushRef="#br0" timeOffset="199609.7734">8379 14442 810 0,'0'0'391'0,"4"0"-146"0,3 1-125 16,-7-1-80-16,15 0-8 15,49-2 7-15,-29 0 0 16,-2-4-4-16,-4-1-5 16,-10 0-6-16,-4 1-1 15,-11 0 1-15,-4 5 2 16,-6 4-4-16,-4 2-3 16,-7 7-11-16,-3 3-8 0,1 8-2 15,-2 1-3-15,7 5 1 16,5-1 1-16,9-3 3 15,7 1 0-15,9-6 4 16,3-1 5-16,4-14 8 16,6-4 6-16,4-6 4 15,-3-11 0-15,3-4-4 16,-7-2-2-16,-4-4-4 16,-4 0 1-16,-9 3 1 15,-2 1-2-15,-4 11-3 16,0 3-11-16,-3 12-15 15,0 10-4-15,-4 9-2 16,-3 5 9-16,3 1 9 16,-3-5 2-16,7-5 5 15,5-4 2-15,7-9 10 0,1-6 4 16,-1-9 6-16,2-3-1 16,-6-4-6-16,7 0-4 15,-6-2 13-15,0 2-1 16,-3 2-3-16,-2 3-5 15,2 10-25-15,-2 2-8 16,4 13-6-16,2 3 4 16,-5 2 7-16,8 3 6 15,1-8 6-15,-4-5 4 0,8-7 6 16,-6-4 2-16,2-9 1 16,4-5-1-16,-1-3-6 15,3 0-2-15,3-3-4 16,3 5 13-16,-1 2 8 15,1 7 4-15,-5 13 3 16,-2 4-12-16,-11 9-4 16,-7 1-1-16,-9-2 5 15,-6 1 2-15,-7-1-33 16,-2-2-388-16</inkml:trace>
  <inkml:trace contextRef="#ctx0" brushRef="#br0" timeOffset="200333.294">9822 14608 600 0,'1'7'260'0,"11"7"-103"15,8 2-12-15,7-7 31 16,5-2 5-16,0-7-4 15,-2-7-6-15,-6-6-30 16,-3-4-18-16,-8-4-40 16,-6-2-19-16,-13-1-26 15,-6 0-13-15,-10 2-24 16,-4 5-11-16,-3 13-20 16,0 5-9-16,0 19-5 15,4 7 1-15,8 9 9 16,4 9 4-16,12 7 11 15,-1 1 4-15,4 4 7 16,4-1 4-16,3-4 4 16,5-2 4-16,-1-17 4 0,0-6 7 15,-2-16-48-15,0-5-94 16</inkml:trace>
  <inkml:trace contextRef="#ctx0" brushRef="#br0" timeOffset="200661.123">10518 14569 913 0,'-10'6'433'16,"-5"3"-162"-16,-10 6-130 15,-5 0-30-15,-4 4-47 16,-2 0-21-16,1-2-21 15,2-4 0-15,8-11 5 16,4-5 2-16,5-11-4 16,2-5-6-16,9-4-17 15,2-1-6-15,8 2-3 16,8 1 8-16,0 6 11 16,1 5 3-16,0 8-5 15,-5 5-11-15,5 16-13 16,-2 3-1-16,5 10 5 15,0 1 8-15,0-3 6 0,4 0-50 16</inkml:trace>
  <inkml:trace contextRef="#ctx0" brushRef="#br0" timeOffset="200812.8078">10346 14381 1071 0,'-2'-10'486'0,"-3"-10"-263"16,1 7-73-16,2 13-141 16,4 7-54-16</inkml:trace>
  <inkml:trace contextRef="#ctx0" brushRef="#br0" timeOffset="201020.2654">10586 14304 1032 0,'-1'-2'501'16,"-3"-3"-157"-16,3 14-269 15,0 12-42-15,-1 24-44 16,2 10-1-16,2 14 11 16,3 3 1-16,-3-1 0 15,-2-4-30-15,-5-9-76 16,-2-4-22-16,-3-12-34 15,-1-2-5-15</inkml:trace>
  <inkml:trace contextRef="#ctx0" brushRef="#br0" timeOffset="201336.2551">10531 14462 759 0,'9'-37'394'15,"5"-24"-156"-15,6 11-24 16,4 10-47-16,7 19-89 15,-1 8-36-15,4 16-54 16,-3 8-6-16,-17 5 4 16,3 8 2-16,-19 1 7 15,-5 0 1-15,-3 5 4 16,-11-1 3-16,1-8 5 16,3-4-9-16,9-15-32 15,7-2-13-15,13-4-10 16,2-3 7-16,8 7 26 15,0 2 15-15,-1 12 5 16,-6 2 6-16,-10 6 12 16,-3 5 8-16,-16-1 15 15,-2 0 1-15,-5-4 13 16,-3-6-51-16</inkml:trace>
  <inkml:trace contextRef="#ctx0" brushRef="#br0" timeOffset="201740.221">11124 14576 640 0,'-7'-6'398'0,"-3"-7"-22"0,-11 1-173 16,-4-1-41-16,-3 8-74 15,-1 4-31-15,5 9-49 16,4 6-7-16,5 1-14 16,3 6-7-16,11 3 1 15,3-1 2-15,12 1 8 16,6-2 6-16,4-8 6 16,5-5 4-16,-2-12 12 15,0-8 7-15,-6-12 14 16,-5-1 5-16,-11-12 18 15,-3-2 12-15,-10-9 18 16,-7-7-4-16,-5-3-27 16,1-1-20-16,7 5-40 15,5 4-5-15,10 13-15 16,7 6-7-16,7 13-8 0,2 4-5 16,7 12-61-16,-2 2-61 15</inkml:trace>
  <inkml:trace contextRef="#ctx0" brushRef="#br0" timeOffset="202278.3842">11386 14547 705 0,'0'-5'377'0,"-1"-7"-75"16,-3-5-47-16,-4 0-71 15,-2-2-21-15,-6-3-58 16,-1 3-22-16,-4 8-55 16,0 5-24-16,5 19-27 15,2 9-7-15,6 7 2 16,2 3 3-16,9 1 12 15,3-6 5-15,3-8 7 16,6 0 0-16,0-14 3 16,3-1 5-16,5-8 8 15,-5-3 4-15,1-6 4 16,-5-4-1-16,0-1-2 16,-5-2 1-16,-2 0 1 0,0 2-2 15,-3 10-10-15,-1 0-10 16,-3 8-29-16,0 6-6 15,0 7 1-15,2 6 6 16,4 4 20-16,2 2 5 16,6-6 3-16,2-4 1 15,4-6 6-15,1-4 15 16,-1-11 62-16,-2-2 29 0,-3-7 43 16,-3 0-2-16,-5-1-52 15,-4-4-29-15,-3 1-46 16,0 0-27-16,-1 8-90 15,0-2-47-15</inkml:trace>
  <inkml:trace contextRef="#ctx0" brushRef="#br0" timeOffset="202476.482">11837 14670 1372 0,'-1'0'661'0,"-3"0"-265"16,3 3-230-16,1-5-30 16</inkml:trace>
  <inkml:trace contextRef="#ctx0" brushRef="#br0" timeOffset="205404.4754">1697 15587 933 0,'-3'-4'457'0,"-4"-5"-138"15,1 6-92-15,4 4-124 16,4 8-34-16,9 14-57 16,4 11-7-16,5 15 15 15,1 9-1-15,1 11-7 16,-1 2 0-16,1-1-1 0,-2-9 0 16,0-16 2-16,1-7 0 15,-1-14 1-15,-2-6 5 16,-1-12 15-16,-1-6 10 15,-4-9 15-15,0-10 4 16,-3-8-9-16,0-8-8 16,1-9-15-16,2-4-7 15,1-7-13-15,2-4-1 16,2 2-6-16,-7 3 0 0,-2 13-1 16,0 7-1-16,-6 11-2 15,4 8-3-15,0 8-16 16,-1 6 27-16,0 8-132 15,6 1-76-15</inkml:trace>
  <inkml:trace contextRef="#ctx0" brushRef="#br0" timeOffset="205780.8763">2169 16126 978 0,'-4'3'419'16,"1"2"-223"-16,1 7-68 16,-1 14-69-16,2 4-11 15,-2 10-23-15,0 3-3 0,3 0-4 16,-3-3-2-16,4-5 2 16,-1-5 1-16,1-8-2 15,0-4 1-15,3-4-27 16,-2-2-29-16,2-7-98 15,3 0-109-15</inkml:trace>
  <inkml:trace contextRef="#ctx0" brushRef="#br0" timeOffset="206062.7848">2103 16191 684 0,'4'-5'330'0,"8"-10"-119"15,9 5-43-15,3 3-47 0,3 0-15 16,3 9-33-16,-1 1-9 16,-2 2-18-16,2 6-16 15,-10-1-5-15,-4 2 13 16,-13 3 40-16,-8 0 8 15,-16 5 6-15,-8 2-15 16,-7 1-38-16,3-1-31 16,4-9-146-16,10-1-213 0</inkml:trace>
  <inkml:trace contextRef="#ctx0" brushRef="#br0" timeOffset="206530.7537">2802 15967 1103 0,'-3'1'435'0,"5"1"-301"15,7-2-40-15,14 2-40 16,6-4-2-16,13 0-10 16,3 1-4-16,-3-2-9 15,2-1-10-15,-11 0-40 16,-2 0-48-16,-5 3-95 15,-8 0-69-15</inkml:trace>
  <inkml:trace contextRef="#ctx0" brushRef="#br0" timeOffset="206759.2849">2878 16089 990 0,'2'2'386'0,"6"1"-247"0,6 3-27 16,8-3-5-16,6 1-11 16,3-3-33-16,-1 1-13 15,-3-1-22-15,2 0 14 16,0-1 24-16</inkml:trace>
  <inkml:trace contextRef="#ctx0" brushRef="#br0" timeOffset="207560.1043">3929 15335 464 0,'6'-16'284'0,"1"-17"-12"15,-2-1-29-15,-9 8-65 16,-3 3-31-16,-4 9-58 16,-4 5-30-16,-5 9-40 15,-3 7-18-15,-1 10-23 16,-2 6-3-16,5 15-4 0,1 6-1 15,3 18 4-15,4 10-1 16,7 13 4-16,4 4 6 16,8 3 9-16,2 0 8 15,7-1 9-15,1-4 0 16,-3-4-2-16,-5-4-2 16,-11 0-4-16,-7-3 1 0,-12-1 30 15,-3-4 16-15,-5-6 23 16,9-26 5-1,11-19-21 1,-1 0-11-16,-25 39-12 0,5-13 7 0,6-24-28 16,16-30-53-16</inkml:trace>
  <inkml:trace contextRef="#ctx0" brushRef="#br0" timeOffset="210432.1636">4455 16127 262 0,'2'-4'227'0,"-1"-9"76"16,5 1-17-16,-5 2-35 16,-1-1-36-16,-7-1-60 15,-3 2-30-15,-6 2-55 16,-6-4-15-16,-6 0-32 16,0 2-9-16,-2 2-15 15,3 9-14-15,4 12-21 16,3 7-6-16,9 9 1 0,3 2 6 15,14 7 20-15,6-5 8 16,10-5 6-16,5-6-1 16,6-13 3-16,1-8 3 15,0-14 10-15,1-10 5 16,-12-11 29-16,0-4 12 16,-12-7 27-16,-8-7 8 15,0-13-19-15,-5-5-12 16,-4 1-34-16,5 11-13 0,-1 19-11 15,2 11-3-15,-2 14-4 16,2 5-3-16,-2 6-23 16,-2 3-8-16,5 7-7 15,0 8-4-15,3 11 16 16,-4 8 7-16,5 13 20 16,-5 6 5-16,0 7 10 15,1 0 0-15,-1-5-2 16,5-6 0-16,-3-15 4 15,4-3 2-15,2-10 6 16,0-6-26-16,1-1-123 16,-1-3-119-16</inkml:trace>
  <inkml:trace contextRef="#ctx0" brushRef="#br0" timeOffset="210826.2075">4704 15817 879 0,'-3'-5'435'0,"-3"-6"-159"16,7 11-147-16,-1 3-36 15,5 10-50-15,-1 8-10 16,4 16 4-16,3 6-2 0,0 13-13 15,2 3-8-15,-4-5-5 16,1 4-1-16,0-11 1 16,0-7 0-16,3-7 2 15,-1-10 0-15,1-12 6 16,2-7 9-16,7-11 31 16,-2-12 8-16,5-15 22 15,0-5 6-15,-9-11-19 16,3-3-6-16,-9 0-28 15,-1-2-16-15,2-1-16 16,0 7-5-16,3 6-4 16,-2 11-1-16,-2 18-73 15,-4 5-64-15,-1 13-138 16</inkml:trace>
  <inkml:trace contextRef="#ctx0" brushRef="#br0" timeOffset="211122.861">5037 16262 861 0,'0'-1'453'0,"-2"-1"-120"15,-2 3-143-15,4-1-99 16,0 0-32-16,2 24-22 16,9 40-6-16,-6-21-16 15,-4 4-3-15,-1-2 1 16,-1-9 1-16,-2-3-14 16,3-7-44-16,4-7-133 15,-3-1-133-15</inkml:trace>
  <inkml:trace contextRef="#ctx0" brushRef="#br0" timeOffset="211315.9671">4977 16277 502 0,'9'-13'360'0,"9"-16"-26"16,4 9-81-16,4 3-34 15,3 9-92-15,0 8-34 16,-5 8-34-16,-2 6-18 15,-11 6-10-15,-2 1 3 16,-12 1 6-16,-6-4 2 16,-9-1 5-16,-4-5-56 15</inkml:trace>
  <inkml:trace contextRef="#ctx0" brushRef="#br0" timeOffset="212070.776">5543 15910 811 0,'0'0'363'15,"1"-2"-194"-15,5 2-39 16,-6 0-59-16,12 2-19 15,55 10-13-15,-24-4-11 16,8 0-11-16,0-3-1 16,-5-3-34-16,-7-2-69 15,-10-4-309-15</inkml:trace>
  <inkml:trace contextRef="#ctx0" brushRef="#br0" timeOffset="212263.2221">5614 16089 969 0,'15'0'434'0,"22"-1"-227"15,3 0-30-15,5 1-63 16,3-2-49-16,-7 4 476 15</inkml:trace>
  <inkml:trace contextRef="#ctx0" brushRef="#br0" timeOffset="213451.3203">6391 15533 931 0,'3'-4'426'15,"1"1"-198"-15,1 13-143 16,7 13-43-16,1 22-36 16,2 10-2-16,-6 17 9 15,-2 5-1-15,0 7 1 16,-3-4 1-16,1-14 3 16,-2-12-12-16,2-22-72 15,2-8-52-15,3-18-105 16,1-8-74-16,4-16 10 0,0-6 49 15,3-3 162-15,0-2 127 16,0-1 129-16,-2 2 30 16,-3 6 7-16,-2 5-24 15,-5 8-21-15,-6-1-17 16,-6 6-63-16,-4 0-20 16,-9 4-44-16,-3 5-12 15,2 6-13-15,-2 6-3 16,8 0-10-16,4 3 0 0,6-1 7 15,5-4 10-15,10 0 14 16,4-1 1-16,2-6 1 16,4 1-6-16,3-5 0 15,5-3-47-15</inkml:trace>
  <inkml:trace contextRef="#ctx0" brushRef="#br0" timeOffset="213859.9975">6750 16155 668 0,'5'5'263'0,"8"6"-158"15,6 2-23-15,9-3 15 0,3-3 4 16,-2-7 3-16,-4-4 3 16,-7-8-11-16,-3-2-16 15,-5-2-10-15,-4 1-1 16,-3 4-5-16,-4-1-4 16,-6 3-28-16,-1 3-12 15,-6 2-13-15,-2-1-3 16,-4 5-6-16,1 2-7 0,0 7-9 15,3 3-7-15,1 4-1 16,3 4 5-16,7 4 7 16,5 2 2-16,20 4 15 15,-4-3 2-15,11-4 6 16,3-1 3-16,-4-7 23 16,8-2-57-16,1-9-203 15</inkml:trace>
  <inkml:trace contextRef="#ctx0" brushRef="#br0" timeOffset="214369.7785">7102 15893 907 0,'0'-13'423'0,"2"-13"-191"15,12-5-108-15,7 0-10 16,10 2-4-16,5 4 3 16,6 8-3-16,-1 5-15 15,-7 12-54-15,-3 10-16 0,-10 11-18 16,-2 10-4-16,-2 15-3 15,-1 5-2-15,-1 9 4 16,-1-5 3-16,-6-9 5 16,-2-7 0-16,-2-15-1 15,-2-4 0-15,-1-8 2 16,1-5 2-16,-1-5 14 16,0-3-6-16,-1 0-25 15,-1 0-20-15,0-4-51 16,-6-13-9-16,-10-34-12 15,9 30 7-15,0 5 25 16,-2 1 10-16,2 13 24 16,-3 3 6-16,-6 7 13 15,-3 9 6-15,-7 6 14 16,-3-1 2-16,2 3 1 16,1-3 0-16,5-8 0 0,8-4-10 15,11-5-120-15</inkml:trace>
  <inkml:trace contextRef="#ctx0" brushRef="#br0" timeOffset="215297.9502">8163 15178 875 0,'-13'-14'398'0,"-12"-7"-190"16,-1 15-108-16,1 10-33 15,1 19-75-15,1 11-26 16,9 33-21-16,2 16 5 15,9 28 22-15,3 9 11 16,3 10 17-16,3 4-1 16,-4-4 3-16,1-5 1 0,-2-15-1 15,0-8 5-15,2-17 0 16,2-6 2-16,-3-19 4 16,-1-9 3-16,-3-16 15 15,-5-12 12-15,-7-14 41 16,-4-9 2-16,-3-3-7 15,2-3-16-15,-2-2-47 16,2 0-8-16,6 2-91 16</inkml:trace>
  <inkml:trace contextRef="#ctx0" brushRef="#br0" timeOffset="215907.3013">8698 16080 698 0,'-38'-2'274'15,"-32"2"-157"-15,29-1-80 0,19 1-21 16,30 0-10-16,19 2-1 16,37 4-16-16,20-4 23 15,35 3 64-15,24-5 14 16,34-4 21-16,23 3 3 16,33-5-38-16,7 4-14 15,-1 0-26-15,-6-1-7 16,-31 0-18-16,-16 1 0 15,-34-1-27-15,-16 0-66 16</inkml:trace>
  <inkml:trace contextRef="#ctx0" brushRef="#br0" timeOffset="216671.2584">9523 15707 406 0,'10'-1'241'16,"12"-3"-13"-16,-4-1 4 15,-6-1-25-15,-2-6-18 16,-6-2-35-16,-3-2-19 0,-5-4-45 16,-7 1-21-16,-12-2-37 15,-3-3-17-15,-10 5-13 16,-2 6-6-16,1 8-13 16,1 5-6-16,7 12-16 15,8 5-4-15,9 8-3 16,6 7 4-16,12 2 20 15,4-1 8-15,8-4 11 16,1-7 3-16,6-8 6 16,2-6 2-16,1-14 5 15,-2-5 2-15,-4-11 6 16,-2-7 2-16,-6-3 4 16,-3-5 3-16,-5-11-2 15,-3-7-2-15,-1-5-13 16,-1 4-9-16,2 10 23 15,-3 10 2-15,-3 13 14 0,-2 7 8 16,1 9-28-16,1 4-15 16,4 8-17-16,-1 5-7 15,0 15 0-15,0 9 9 16,3 23 10-16,0 3 1 16,3 5 5-16,-1 0 0 15,4-11-1-15,-1 0 0 16,1-9 0-16,3-4 1 0,-3-10 23 15,-2-7-55-15,1-6-152 16,-1-5-366-16</inkml:trace>
  <inkml:trace contextRef="#ctx0" brushRef="#br0" timeOffset="217075.2149">9771 15654 953 0,'-5'-7'471'16,"2"-6"-184"-16,-2 7-138 16,4 7-50-16,1 11-77 15,-1 1-21-15,1 11-7 16,1-1 5-16,7 1 5 16,4-1 2-16,0-7 2 15,1-4 4-15,-3-11 30 16,2-3 12-16,-2-11 20 15,1-3 8-15,-3-6-15 0,-2-1-9 16,-2 1-20-16,0-1-9 16,-6 5-17-16,4 4-9 15,1 6-25-15,-2 5-11 16,8 10-8-16,-3 5 0 16,0 11 19-16,2 4 6 15,-2 9 8-15,-2 5 2 0,-5 4 3 16,-7-2 2-16,-6 1 4 15,-3-6 4-15,-6-11 11 16,0-7 7-16,-6-13 4 16,-1-7 5-16,2-3-68 15,1-7-63-15</inkml:trace>
  <inkml:trace contextRef="#ctx0" brushRef="#br0" timeOffset="218123.6694">8499 16555 766 0,'1'-3'341'0,"5"3"-172"16,2 10-84-16,12 20-53 16,4 15-6-16,8 22 9 15,2 8 6-15,-5 4-8 16,-3-5-2-16,-7-17-5 16,-3-12-1-16,-1-23 37 0,0-10 30 15,-1-15 34-15,-4-15 8 16,4-16-26-16,-5-11-28 15,4-17-33-15,-2-6-9 16,-10-8-15-16,-1 1-3 16,-3 1-7-16,-2-1-4 15,3 5-8-15,4 5-3 16,-2 18-8-16,0 12-3 0,1 21-19 16,-2 11-34-16,6 10-121 15,-2 8-81-15</inkml:trace>
  <inkml:trace contextRef="#ctx0" brushRef="#br0" timeOffset="218487.6948">8787 16359 575 0,'7'-4'261'16,"10"-2"-97"-16,6 1-97 15,16 4-43-15,13 2 19 16,28 4 25-16,21 1 21 15,28-3 29-15,15-1-21 16,27-6-35-16,10-7-21 16,16-6-30-16,-2-1-1 0,-12 3-3 15,-9 2 0-15,-24 12-2 16,-5 4 0-16,-23 9 4 16,-16 3-26-16,-33 2-121 15</inkml:trace>
  <inkml:trace contextRef="#ctx0" brushRef="#br0" timeOffset="218830.2814">10949 16376 841 0,'1'0'381'0,"0"0"-175"16,2 7-98-16,-3-7-16 16,0 4-26-16,6 26-13 15,5 37-13-15,-10-29 1 0</inkml:trace>
  <inkml:trace contextRef="#ctx0" brushRef="#br0" timeOffset="219219.8909">9004 16728 838 0,'4'1'385'0,"0"2"-151"16,7 8-100-16,1 4-16 0,5 13-35 16,6 9-28-16,0 8-32 15,0 3-6-15,1 0-41 16,-3-5-89-16</inkml:trace>
  <inkml:trace contextRef="#ctx0" brushRef="#br0" timeOffset="219413.9862">9305 16818 780 0,'-3'-6'388'0,"-9"-8"-108"16,-2 6-110-16,-9 10-66 16,-8 4-26-16,-6 14-33 15,-11 5-11-15,-3 10-13 16,3 2-5-16,6-7-20 15,9-4-32-15,12-11-94 16,7-4-132-16</inkml:trace>
  <inkml:trace contextRef="#ctx0" brushRef="#br0" timeOffset="219725.904">9290 16637 650 0,'6'-11'393'0,"5"-10"65"16,4 6-254-16,4 7-69 16,-3 1-21-16,-7 7-64 15,2 4-19-15,-10 8-18 16,-4 4-3-16,-2 4 0 15,-8-3 2-15,1 0 0 16,2-2-2-16,5-1-8 16,4-4-4-16,11-4-7 15,7-1 0-15,12-5 2 16,4 2-13-16,2 2-82 16,-2 1-75-16</inkml:trace>
  <inkml:trace contextRef="#ctx0" brushRef="#br0" timeOffset="219928.1452">9720 16672 985 0,'2'0'425'16,"2"0"-225"-16,-3 3-53 16,-1-3-54-16,1 7-20 15,2 23-24-15,1 43-13 16,-4-25-16-16,0 3-4 15,5-3-6-15,-2-3-2 0,1-10-8 16,-3-6-41-16,-1-10-149 16</inkml:trace>
  <inkml:trace contextRef="#ctx0" brushRef="#br0" timeOffset="220465.2913">9611 16886 1093 0,'9'0'422'16,"7"0"-288"-16,14 4-97 15,5-1-10-15,5 5-16 16,0-1-3-16,-2 0-10 16,-4-4-36-16,0-6-100 15,1-3-47-15,-5-8-13 16,-2-2 39-16,-10-2 101 15,-4-4 51-15,-1 2 101 0,-4-2 33 16,-2 5 48-16,-2 2 17 16,-2 8-71-16,-1 8-36 15,-1 10-54-15,-1 5-23 16,0 9-8-16,0 0 3 16,4 3 2-16,-1-2 2 15,4-9 7-15,3-5 6 16,3-12 34-16,0-5 9 15,1-14 22-15,-1-1 3 0,-1-8-21 16,-3-1-13-16,-1 5-28 16,-1 1-12-16,2 9-19 15,-2 4-7-15,0 6-19 16,4 8-6-16,-6 8 0 16,6 11 1-16,-3 18 16 15,-5 4 4-15,-2 9 7 16,-1 0 4-16,-8-3 3 15,-4-2 2-15,-10-4 4 16,-5-3 3-16,-4-5 4 16,1-6 2-16,2-7 4 15,1-8-1-15,5-12-41 16,2-9-48-16,9-13-270 16</inkml:trace>
  <inkml:trace contextRef="#ctx0" brushRef="#br0" timeOffset="220899.4883">10400 16602 972 0,'-5'-2'406'0,"0"-2"-243"15,2 0-46-15,4-2-50 16,9 3-8-16,3-2-6 16,5-1 10-16,3 5 0 15,-1 0-9-15,-3 2-21 16,-3 5-9-16,-5 3-13 15,-7 5-5-15,-6 5 1 16,-6 1 1-16,-3 3-1 16,-1-1-1-16,6-2-1 15,2-3-1-15,7-4-2 16,4-3 0-16,7-4 2 0,3-4 0 16,13-2 1-16,1-2 0 15,5-1 0-15,1 1 0 16,-15 1 1-16,-2 1 0 15,-12 4-40-15</inkml:trace>
  <inkml:trace contextRef="#ctx0" brushRef="#br0" timeOffset="265192.1186">11378 15970 965 0,'0'-2'427'0,"2"4"-180"0,5-1-146 15,-7-1-81-15,21 4-1 16,46 7-10-16,-26-6 3 16,7-5-80-16,-2 2-135 15</inkml:trace>
  <inkml:trace contextRef="#ctx0" brushRef="#br0" timeOffset="265386.1268">11505 16088 778 0,'0'1'385'0,"4"3"-99"16,7-1-58-16,11 0-62 16,7 2-23-16,4 1-64 15,5 2-23-15,1 0-50 16,-3 2-481-16</inkml:trace>
  <inkml:trace contextRef="#ctx0" brushRef="#br0" timeOffset="265952.9731">12116 15523 705 0,'-2'-10'437'16,"-2"-11"-16"-16,3 14-271 16,0 4-56-16,3 14-87 15,6 12-20-15,4 19-11 16,1 13 6-16,1 17 16 16,-4 5 5-16,-7-3 9 15,-2-6 4-15,-1-16 2 16,0-7 0-16,-1-17-7 15,1-8-8-15,3-14-16 16,2-7-8-16,5-17-4 16,-1-5 4-16,2-4 11 15,-2-3 5-15,2 1 3 0,1 6 2 16,-1 4 0-16,-4 6 1 16,-5 9-3-16,-16-1-1 15,7 14-3-15,4 7 8 16,-6 3 6-16,12 12 2 15,-3-4 1-15,-5-6-9 16,12 3-4-16,5-5-1 0,6-2-1 16,6-4 9-16,4-6-125 15,3-2-92-15</inkml:trace>
  <inkml:trace contextRef="#ctx0" brushRef="#br0" timeOffset="266282.7541">12515 15988 753 0,'-4'3'365'16,"0"3"-136"-16,4 6-137 15,2-5-34-15,11 2-42 16,2-3-9-16,4-6 2 16,5-2 1-16,-1-3 21 15,-1 0 25-15,-5-6 26 16,-4 0 10-16,-10-5 1 15,-3 0-10-15,-1 8-22 16,-5 2-10-16,-5 6-15 0,-6 2-8 16,-9 6-7-16,-1 3-5 15,3 7-16-15,10 2-11 16,7 6-10-16,6 0 0 16,8 3 7-16,6 2 4 15,7-4 8-15,6 2 2 16,4-9 6-16,3-5 1 15,-3-12-75-15,1-3-103 16</inkml:trace>
  <inkml:trace contextRef="#ctx0" brushRef="#br0" timeOffset="266716.3923">12743 15776 1029 0,'6'-19'432'0,"10"-23"-196"16,3 1-76-16,9 11-46 15,4 4-15-15,3 16-65 16,-3 6-19-16,3 14-13 15,-3 14-1-15,-2 16 4 0,-3 13 2 16,-11 9 0-16,-2 3-2 16,-4-1 0-16,0-4-1 15,-2-7 2-15,1-7 2 16,-1-13 3-16,0-11 2 16,0-16-3-16,-2-8 0 15,-2-16-1-15,-3-6 3 16,-8-12 1-16,2 0-1 0,-8 5-3 15,-2 2-4-15,2 12-5 16,-3 8-7-16,-2 14-18 16,3 13-4-16,-5 13-1 15,-1 6 7-15,-1 1 15 16,2 0-14-16</inkml:trace>
  <inkml:trace contextRef="#ctx0" brushRef="#br0" timeOffset="267485.5184">13655 15227 923 0,'-15'-11'422'16,"-5"-11"-200"-16,-4 17-90 15,1 10-30-15,3 18-69 16,-1 12-31-16,3 25-28 16,4 11-7-16,5 30 9 15,2 14 7-15,-4 25 13 0,-2 16 3 16,-4 14 1-16,2 4 1 15,7-16 3-15,0-9 0 16,4-29 3-16,2-14 2 16,-2-21 28-16,-1-18 13 15,-3-24 17-15,-4-13 9 16,-4-26-16-16,2-2-33 16,-3-9-73-16,-2-6-66 0</inkml:trace>
  <inkml:trace contextRef="#ctx0" brushRef="#br0" timeOffset="267760.0256">13592 17050 1258 0,'5'0'492'0,"26"2"-365"0,-4-4-28 15,4 2-62-15,12-1 11 16,-4 1-116-16</inkml:trace>
  <inkml:trace contextRef="#ctx0" brushRef="#br0" timeOffset="268159.2637">14033 17068 693 0,'2'-2'324'0,"6"-4"-116"16,6-4-61-16,7-14-33 15,0-5-17-15,0-13-15 16,-2-3 9-16,-6-8 26 15,-6-3-5-15,-7-2-22 16,-6 4-14-16,-7 12-32 16,8 15-3-16,-9 16-5 15,3 10-13-15,-1 19-27 16,-6 3-11-16,10 16-12 16,0 5 2-16,7 4 8 0,2 1 5 15,11-5 6-15,6-4 2 16,6-12-19-16,3-4-29 15,-3-11-120-15,-2-8-120 16</inkml:trace>
  <inkml:trace contextRef="#ctx0" brushRef="#br0" timeOffset="268355.2307">13934 17099 906 0,'-1'-1'471'0,"3"1"-71"16,8-1-218-16,13-2-105 15,9 3-13-15,3 0-38 16,8 3-9-16,-3 6-43 16,0-1-68-16</inkml:trace>
  <inkml:trace contextRef="#ctx0" brushRef="#br0" timeOffset="268714.1469">13957 17424 947 0,'-1'-12'420'0,"-1"-9"-187"16,11 0-129-16,6 3-14 15,8 5-27-15,3 6-13 16,2 6-19-16,2 3-6 16,-5 6-5-16,-6 5 8 15,-10 6 33-15,-9-1 15 0,-12 5 16 16,-6 1-7-16,-7-2-27 16,-2-1-11-16,6-10-15 15,4-2-6-15,6-7-15 16,6-7-8-16,7-1-11 15,9-2 2-15,12-2 4 16,2 7 2-16,6 7 6 16,0 1-3-16,-5 10-2 15,-1 4 1-15,-10-4 4 16,0 5-48-16</inkml:trace>
  <inkml:trace contextRef="#ctx0" brushRef="#br0" timeOffset="269443.4912">13959 15225 590 0,'8'-15'361'16,"4"-14"-53"-16,9-11-95 15,-3-11-34-15,2 1-45 16,-1 3-20-16,-8-1-48 0,1 4-19 16,-5 1-33-16,-1 5-3 15,0 13 0-15,-6 4 1 16,-3 12-6-16,-3 5-6 16,-7 7-25-16,1 9-11 15,-4 17-12-15,5 6-1 16,10 13 14-16,4 6 8 15,17-1 14-15,3-1 6 16,5-6 7-16,1-5 3 0,-5-11-4 16,-3-5-40-16,-9-8-200 15</inkml:trace>
  <inkml:trace contextRef="#ctx0" brushRef="#br0" timeOffset="269648.7949">13914 15263 1167 0,'1'0'436'0,"14"1"-324"16,7 2-52-16,18 0-26 15,11 3-10-15,6-3-11 16,2 0 2-16,-7 2-86 0,-7 0-183 15</inkml:trace>
  <inkml:trace contextRef="#ctx0" brushRef="#br0" timeOffset="270036.0769">13989 15534 1109 0,'-1'-8'444'0,"5"-10"-299"15,6-1-37-15,11 0-39 16,6 0-23-16,2 8-25 16,1 6-9-16,-4 6-13 15,-2 11-1-15,-13 10 5 16,-2 7 5-16,-11 10 5 15,-9-1 1-15,-14 5 1 16,-5-6 1-16,-8-9-7 16,0-6-4-16,6-18-3 15,6-5-3-15,12-9 3 16,5-5 12-16,9 0 21 16,4 1 11-16,12 2 5 15,7 7-7-15,11 5-19 16,7 5-9-16,-5 11-4 15,0 3-2-15,-10 6 22 0,-8-2-28 16</inkml:trace>
  <inkml:trace contextRef="#ctx0" brushRef="#br0" timeOffset="271038.7523">14590 16189 747 0,'-13'-2'383'0,"-3"2"-64"16,15 2-318-16,40 7-72 0,19-1 1 16,46-7 37-16,30-2 32 15,42-11 36-15,22-6 11 16,21 5 8-16,-2 1-15 15,-12 7-14-15,-16 5 1 16,-36 5-51-16</inkml:trace>
  <inkml:trace contextRef="#ctx0" brushRef="#br0" timeOffset="271783.8691">15271 15844 353 0,'4'2'232'15,"1"2"29"-15,1 1-64 16,-2-2-31-16,-1-3-6 16,-1-7-27-16,-2 6-12 15,0-1-28-15,-1-10-23 0,-3-34-24 16,-6 25-7-16,-3 6-8 16,-5 0-5-16,-5 5-10 15,-2 3-9-15,-4 10-16 16,3 8-6-16,1 3-11 15,6 11-3-15,6 4 0 16,4 0 2-16,15 5 7 16,3-5 4-16,16-8 6 15,2-7 4-15,0-10 6 16,2-8 5-16,-5-13 9 16,-2-4 2-16,-7-10 4 15,0-2 0-15,-8-7 7 16,2-5 21-16,-5-8 7 15,-3-2-2-15,1 6-14 16,0 4-22-16,0 15-14 16,1 8 0-16,-2 8 9 15,2 7 4-15,-3 7 1 16,-1 0-3-16,-1 0-14 0,2 0-8 16,0 7-3-16,3 17-1 15,5 40 3-15,-2-22 2 16,-2 10 4-16,0 5 3 15,1 4-79-15,0-5-143 16</inkml:trace>
  <inkml:trace contextRef="#ctx0" brushRef="#br0" timeOffset="272172.0439">15501 15700 833 0,'-4'-3'420'0,"-4"1"-129"16,-1 4-158-16,3 15-103 15,3 2-31-15,5 7-14 16,4-2 1-16,10-3 11 16,1-4 2-16,3-7 4 15,3-8 5-15,-4-8 10 16,1-8 9-16,1-6 37 15,-5-3 15-15,-8 0 10 16,-3-2-6-16,-3 5-38 16,-2 4-19-16,2 11-27 15,2 9-9-15,-4 8-9 0,4 10-2 16,0 15 6-16,0 6 5 16,2 8 7-16,-1 1 2 15,-5-6 4-15,1-1 4 16,-3-12 10-16,-9-8 7 15,-1-10 16-15,-9-10 6 16,-9-10-31-16,-4-2-63 0</inkml:trace>
  <inkml:trace contextRef="#ctx0" brushRef="#br0" timeOffset="272771.4494">14575 16617 669 0,'-2'-4'346'0,"2"6"-135"16,-4 5-98-16,11 25-87 16,6 13-36-16,-3 22 2 15,6 9 9-15,-2 5 13 16,-6-4 18-16,5-17 29 15,-6-9 3-15,-3-25 30 16,4-6 9-16,2-22 23 16,-3-14 17-16,-1-25 2 15,1-7-26-15,0-24-50 16,4-10-17-16,6-12-34 16,-1-6-5-16,0 6-5 15,4 15-3-15,-12 19-2 16,1 16 2-16,-7 22-79 15,0 9-73-15</inkml:trace>
  <inkml:trace contextRef="#ctx0" brushRef="#br0" timeOffset="273106.2563">14827 16421 721 0,'4'-3'300'0,"12"-3"-170"16,7-2-83-16,23 2-38 15,15 1-25-15,26-5 45 16,16-2 12-16,30-6 13 16,5 1 20-16,12 6-45 15,-2 1-7-15,-14 6-4 16,-10 4-1-16,-25 3-21 16,-17 4-63-16,-25 2-298 15</inkml:trace>
  <inkml:trace contextRef="#ctx0" brushRef="#br0" timeOffset="273417.9326">16225 16352 1133 0,'3'-3'454'0,"1"-5"-303"16,-1 8-49-16,5 15-31 15,-1 11-34-15,-1 18-24 16,-2 8 7-16</inkml:trace>
  <inkml:trace contextRef="#ctx0" brushRef="#br0" timeOffset="273872.4372">14876 16824 1170 0,'0'-2'490'0,"1"-1"-295"15,6 4-81-15,-7-1-72 16,7 3-24-16,23 24-12 16,33 32-2-16,-31-21 31 15,-4-3-71-15,-6-2-150 0</inkml:trace>
  <inkml:trace contextRef="#ctx0" brushRef="#br0" timeOffset="274059.7369">15121 16803 855 0,'-8'-2'469'0,"-6"-4"-95"0,-6 14-215 16,-3 9-48-16,-11 16-69 15,-5 2-11-15,-6 7-21 16,2 4-24-16,8-11-126 16,7-8-115-16</inkml:trace>
  <inkml:trace contextRef="#ctx0" brushRef="#br0" timeOffset="274404.1143">15076 16560 1148 0,'6'-14'471'16,"10"-6"-306"-16,3 3-21 15,-2 15-66-15,-1 5-26 16,-3 10-30-16,-5 3-2 16,-6 6-4-16,-1 4-2 15,-2 1-1-15,-3 4 0 16,-2 0-2-16,2-7-1 16,2-6-4-16,1-6-4 0,8-6-3 15,-1-5-3-15,12-1-1 16,6-2 19-16,4 1-101 15,2 1-98-15</inkml:trace>
  <inkml:trace contextRef="#ctx0" brushRef="#br0" timeOffset="274590.76">15384 16715 868 0,'1'0'476'15,"2"5"-84"-15,-3 11-222 16,2 4-47-16,-1 14-67 16,0 4-23-16,3 6-21 15,0-2-3-15,0-3-38 16,-3-6-56-16,-1-12-242 0</inkml:trace>
  <inkml:trace contextRef="#ctx0" brushRef="#br0" timeOffset="274750.3175">15280 16918 692 0,'2'4'393'0,"3"-1"-11"15,8 5-167-15,7 0-99 16,10-2-23-16,10-2-53 16,5-2-15-16,3-4-24 15,3-1-84-15</inkml:trace>
  <inkml:trace contextRef="#ctx0" brushRef="#br0" timeOffset="275302.9719">15725 16780 710 0,'0'-3'443'0,"-2"-4"15"16,3 7-325-16,-2 0-51 31,1 0-70-31,0 0-19 0,-1 23-1 0,3 44 4 16,-1-28 5-16,8-16 1 15,2-6 3-15,3-9 2 0,5-8 8 16,1-7 3-16,0-12 6 16,-3-2 4-16,-8-9 21 15,0-4 9-15,-3 1 9 16,-2 3 7-16,-3 10-10 15,-1 10-10-15,0 15-29 16,-1 10-15-16,1 22-23 16,0 9-4-16,1 13 9 15,2 5-9-15,-3 3-8 16,-4 0 0-16,-8 1 4 16,-5-6 14-16,-4-7 15 15,-2-3 4-15,-1-19 9 16,1-8 9-16,0-22 3 15,4-8-15-15,2-18-29 16,2-9-34-16,5-10-110 0,2-3-83 16</inkml:trace>
  <inkml:trace contextRef="#ctx0" brushRef="#br0" timeOffset="275752.777">16003 16554 494 0,'-1'-3'348'0,"1"-7"41"15,5 0-129-15,4-3-92 16,4 1-31-16,2 0-53 16,-2 9-19-16,6 1-43 15,-1 8-11-15,-1 5-2 16,-4-1 1-16,-10 6 4 15,-2 5-1-15,-13 4 2 16,0 4 0-16,-3 0-1 0,-6-5 0 16,13-5-4-1,-1-6-4-15,5-6 2 0,6 0 13 16,3-4 21-16,5-1 13 16,5-2 11-16,-1-2-11 15,5-2-18-15,-2-1 6 16</inkml:trace>
  <inkml:trace contextRef="#ctx0" brushRef="#br0" timeOffset="287939.2043">16953 16254 322 0,'8'-2'200'16,"13"-3"6"-16,7 3-44 15,11 1-43-15,2 1-31 16,7 1-43-16,-7-1-18 0,-6 0-89 16,-5-1-125-16</inkml:trace>
  <inkml:trace contextRef="#ctx0" brushRef="#br0" timeOffset="288104.2163">16995 16366 321 0,'-4'6'256'0,"2"4"32"16,8-2-22-16,13-5-50 15,10-3-41-15,15-4-50 16,3-4-28-16,9 2-18 16,-3 1-96-16</inkml:trace>
  <inkml:trace contextRef="#ctx0" brushRef="#br0" timeOffset="288702.0606">17992 16374 1064 0,'-22'-8'414'0,"-9"-5"-291"16,15 5-132-16,43 11-45 15,31 2-1-15,64 0 18 16,34 0 29-16,66-5 24 15,29-3 7-15,36 0 12 16,18-4-13-16,21-5-12 16,11-1-1-16,3-4-3 15,-5 6-1-15,-28 6-4 16,-16 5-1-16,-40 11 2 16,-25 4 0-16,-45 5 4 15,-32 5 3-15,-51-5 3 16,-23-2 3-16,-41-7 4 15,-19-6 5-15,-22-6 7 0,-10-6 1 16,-12-8-2-16,-1-1-6 16,-5-6-11-16,0 1-3 15,3 0-2-15,4 3-4 16,13 4-6-16,6 2-5 16,12 10-13-16,4-1-1 15,11 3-4-15,2 3 2 16,9 5 9-16,2 1 14 0,0 4 32 15,-3 1 32-15,-15-3 62 16,-7 0 17-16,-21 4-3 16,-14 1-25-16,-15 6-57 15,-5 4-6-15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6T00:11:38.80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23089 12647 0,'0'0'0,"-17"0"15,-1-18 1,18 1 78,0-1-79,0 1 1,0-1-16,0 0 16,0 1-1,0-1 1,0 0 0,-18 18 30,-17 0-30,-35 18 0,17 17-16,0-35 15,-18 0-15,36 18 16,17-18-16,18-18 47,36-17-47,16 0 15,37-1-15,-36 19 16,-1-1-16,19 0 0,-18 1 16,-35 17-1,-71 0 48,17 35-63,-34 18 15,-1-18-15,36 1 16,17-19-16,1 1 16,-1 0-16,18-1 15,35-17 17,36-17-32,-18-1 15,0-35-15,17 18 16,-17-1-16,-17 19 15,-19-1-15,-17 0 16,0 1 0,-17 17-1,-36 0 1,35 17-16,-17-17 16,17 18-1,0 0-15</inkml:trace>
  <inkml:trace contextRef="#ctx0" brushRef="#br0" timeOffset="10457.8954">21255 13247 0,'17'0'93,"-17"-18"-14,18 18-64,0 0 16,-18-17-31,17 17 47,1-18 110,0 0-126,-1 18-31,1 0 15,-18-17 1,18 17 0,-36 0 124,0 0-93,18 17-31,-17-17 15,-1 0 47,0 0-47,1 0 32,-1 0 109,18 18-63,0 0-15,0-1 78,0 1-141,18-18-31,-36 0 359,0 0-343,1 0 0,-1 0 31,18-18-32,0 1 266,0-1-249,18 18 77,35-18 63,-36 18-94,1 0-62,0 0 62,-1 0-63,-34 0 95,-1 0-48,36 0 32,-1 0-78,1 0-1,0 0-15,-1 0 16,-34 0 140,17-17-62,17 17-78,1-18-16,17 0 15,-35 1-15,18 17 16,-1 0-1,1-18-15,-36 18 94,1 0-78,-1 0-1,18-18 95,18 18-95,-1 0 1,1-17-16,0 17 16,-36 0 46,0 0-62,1 0 16,-1 17-16,1-17 15,17 18-15,-18-18 16,0 18 0,54-18 46,52-36-46,0 36-16,0-17 15,0 17-15,-35-18 16,-17 18-16,-19 0 16,-52 0 15,0 0-15,-1 0-16,1 0 15,17 0-15,1 0 16,-1 0-16,0 0 15,1 0-15,17 18 16,17-36 62,1 18-62,-18-17-16,35 17 15,-17-18-15,0 0 16,-1 1-16,-52 34 94,17 1-94,1-18 15,-1 18-15,0-18 16,18 17 0,18-34 46,0 17-46,17-18-16,-17 0 15,-1 1-15,-52 34 63,0 1-47,-1 0-1,1-1-15,0 1 16,17-18-16,1 0 15,52-18 48,18 1-63,17-36 16,-17 17-16,18-17 15,-53 53-15,-1-17 16,-52 17 31,0 35-47,-18 0 15,-18 1-15,18-19 16,0 1-16,36 0 16,-1-1-16,71-34 62,0-19-46,35-17-16,0 36 15,-35-19-15,0 19 16,-35 17-16,-1 0 16,-52 17 30,-35 19-30,-1-1-16,0 0 16,36-17-16,35 0 15,18-18 32,35-36-31,17 1-16,1-18 15,17 18-15,0 17 16,0 0-16,-17 1 16,-36-1-16,-52 18 47,-36 35-32,-18-17-15,18 0 16,-17-1-16,34 1 15,1 0-15,17-18 16,36 0 31,35-36-31,18 19-16,-1-36 15,18 35-15,-35-17 16,-18 17-16,-17 1 15,-71 34 17,-35 1-17,0 0-15,17-1 16,-17 18-16,35-17 16,36-18-16,-1 18 15,36-36 32,17 0-31,18-17-16,17 18 0,36-1 15,-18 0-15,-35 1 16,18-19-16,-54 36 16,-70 0 30,1 18-46,-1 17 16,-18-17-16,36 0 16,17-1-16,53-17 62,36-35-46,-18 17-1,35-17-15,-35 17 0,-18 1 16,-35-1-16,18 18 16,-36 0 15,-52 0-31,-1 35 16,-17-17-16,0 0 15,17-1-15,1 19 16,52-36-16,18 17 15,35-34 32,18-1-47,18 0 16,-18 1-16,17-19 16,-17 19-16,-18-1 15,-17 18-15,-53 0 63,-36 18-63,18-1 15,0-17-15,36 18 16,52-18 46,53-35-46,-17-1-16,17 1 16,0 18-16,-35-1 0,-35 0 15,-1 18 1,-70 0 31,-17 18-47,-1 17 15,-17-17-15,0-18 16,53 17-16,88-17 63,17-35-48,-17 0-15,18 17 16,-18 1-16,-36 17 15,1-18-15,-53 18 63,-36 18-63,18-1 16,-17 1-16,52 0 15,18-1 16,35-52 1,36 17-32,-18-17 15,17 17-15,-17 1 16,18-1-16,-54 18 16,1-18-16,-53 36 62,-18 0-62,-18-1 16,36-17-16,17 18 15,54-36 48,-1 1-63,35-1 15,-17 0-15,-17 18 16,-54 0 47,-70 18-63,0 0 15,17 17 1,18-17-16,18-18 15,17 0-15,53-18 47,1 0-47,34 1 0,18-19 16,1 19 0,-1 17-16,0 0 15,-17 0-15,-36 17 16,-35 19 15,-35-19-31,-36 1 16,1 17-16,-19-17 15,1 17-15,0-17 16,0-1-16,35 1 0,18-18 16,17 0-1,53-18 16,36-17-31,17 0 16,0 17-16,18-17 16,17 35-16,-34-18 15,-54 18-15,-53 0 47,-52 36-47,-1-19 16,-17 1-16,17 17 15,1-17-15,-18-1 16,52-17-16,1 18 16,35-36 15,71-17-15,-18 0-1,17-18-15,18 18 0,1 17 16,-37 18-16,1 0 15,-70 0 32,-54 35-47,36 18 16,-36 0-16,1-18 16,-1-17-16,18 0 15,36-18-15,-1 17 16,71-70 15,-18 1-15,36-1-16,-1-18 15,-17 36-15,-17 17 16,-19 18 0,1-18-16,-53 71 62,-36 36-62,18-19 0,-18-35 16,19 1-1,34-19-15,53-17 63,18-35-63,18-18 15,-1 18-15,18 0 16,-35-1-16,-17 36 16,-36-17-16,17 17 15,-52 17 17,-18 19-32,-17-19 15,-19 19-15,1-1 16,0-18-16,17 1 15,36 0-15,0-1 16,70-34 31,18-1-31,0 0-16,17 1 15,-34-1-15,-36 1 16,17 17-16,-105 17 31,0 1-15,0-1-1,0 1-15,-1 17 0,1-17 16,18 0-16,52-1 16,0-17-1,54-17 32,17-1-47,52-17 16,1-1-16,35 1 15,-17 18-15,-18 17 16,-71 0-16,-17 0 16,-89 35 15,-17 18-31,-18-36 15,18 19-15,0-1 16,-18-17-16,18-1 16,-1 1-16,37-18 15,34 0-15,18-18 32,18 1-17,52-19-15,-17 19 16,35-36-16,18 35 15,35-35-15,-17 36 16,-54-1-16,-105 18 47,0 0-31,-1 0-16,19 0 15,-1 0 1,0 0-16,1 0 15,17 18-15,-18-1 16</inkml:trace>
  <inkml:trace contextRef="#ctx0" brushRef="#br0" timeOffset="16411.8679">21255 13229 0,'17'0'31,"1"-17"1,0 17-32,-1-18 15,1 18-15,0 0 16,-1-18-16,1 18 16,0-17-16,-1 17 15,1-18 1,0 0 15,-1 18-31,-17-17 16,18 17-16,-1 0 15,1-18 1,0 18 15,-1 0 0,-17-18-31,18 18 16,0 0-16,-18-17 16,17 17-16,1-18 15,0 18 1,-1 0 0,-17-17-1,18 17-15,-36 0 94,1 17-94,-1 1 16,0-18-16,1 17 15,-1-17-15,0 18 16,1-18-1,-1 0 48,18 18 31,-18-18-79,1 0-15,-1 0 16,18 17-16,-17-17 31,-1 18 141,0-18-172,1 0 16,17 18-16,-18-18 15,0 17 235,1-17-156,17 18-31,0 0-32,-18-18-16,36 0 314,-1 0-314,1 0 63,-18-18-62,18 18 0,-1 0-1,1-18 1,0 18-1,-1-17 1,1 17 0,-1 0-1,1-18 48,0 0-48,-1 18 1,1 0 0,0 0-16,-1 0 15,1 0-15,0 0 16,-1-17 0,1 17 15,-1 0-16,1 0 17,0 0-32,-1 0 15,1-18 17,0 18-32,-1 0 15,-17-18 1,18 18-16,0 0 15,-1 0-15,1 0 0,-18-17 16,18 17 31,-1 0-31,1-18-16,-1 18 15,19 0-15,-19 0 16,19 0-16,-19-17 0,1 17 15,0-18-15,-1 18 16,1 0 0,-18-18-16,17 18 15,1-17 1,0 17-16,-1-18 16,1 18-1,-18-18-15,-18 18 78,-35 18-62,1 0-16,-37 17 16,36-35-16,-17 0 15,17 0-15,-18 0 16,107-18 46,-19 1-62,36-1 16,0 0-16,0 1 16,18-1-16,-18 18 15,-1-18-15,19 1 16,-18-1-16,-18 18 15,0 0-15,-17-18 16,-36 54 62,-17-19-62,0-17-1,-18 18-15,18-18 0,17 18 16,0-18-16,54 0 63,34-36-48,36 1-15,18 0 16,-19 0-16,1 17 15,-70 0-15,-1 18 16,-53 0 31,-17 36-31,-18-1-16,-18 0 15,1 0-15,-1-17 16,36 17-16,17-17 15,1-18-15,34 0 47,1 0-31,35-35-16,17 17 16,1-17-16,17-1 15,18 19-15,-18-18 16,0 35-16,-17 0 15,-53 0-15,-71 17 47,0 1-47,-18 35 16,1-18-16,-18-17 16,-1-1-16,19 1 15,17-18-15,35 0 16,18 18-16,0-36 47,18 0-32,35-17-15,0-18 16,35 18-16,0 0 0,-17 17 16,-18 18-1,-36 0-15,-34 0 110</inkml:trace>
  <inkml:trace contextRef="#ctx0" brushRef="#br0" timeOffset="20593.8263">21996 12859 0,'0'0'0,"0"-18"0,17 0 15,1 1-15,0-1 16,-1-17 0,1 35-1,-18-18-15,18 1 16,-1-1-16,1 0 16,-1 1-16,-34 34 125,-1-17-125,1 0 46,-1-17-46,18-19 16,0 1 0,18 18-1,-1-1-15,1 0 16,17 1-16,18-1 16,-35 0-1,17 18-15,0 0 0,-17 0 16,-1 18-1,1 0-15,-18-1 16,0 1-16,0 0 16,0-1-16,0 1 15,0-1-15,-18 1 16,-34 0-16,16-1 16,1 1-16,17 0 15,1-18-15,-1 0 16,0-18 15,18 0-15,0 1-1,18-1-15,17 0 16,18 1-16,0-1 16,18 1-16,-36-1 15,18 18-15,-35 0 16,-1 0-16,-17 18 15,18-18 1,-18 35-16,0-18 16,0 1-16,-18 17 15,1-17-15,-1 0 16,-17-1-16,-1 1 16,19-18-16,-1 18 15,0-18-15,1 0 16,-1 0-1,1-18-15,17 0 16,-18 18-16,18-17 16,0-1-16,0 0 15,18 1-15,-1-1 16,36 0-16,0 1 16,18-1-16,-19-17 15,1 35-15,0 0 16,-35 0-16,-36 18 47,-52 17-32,17-18-15,-35 19 16,-1-19-16,1 1 16,18 0-16,17 17 15,35-35-15,18-18 47,0 1-31,35-19-16,-17 36 15,35-35-15,-18 17 0,18 1 16,0-1-16,-18 18 16,-17-17-16,17 17 15,-17 0 1,0 0-1,-1 17-15,1 1 16,-18-1 0,0 1-16,-18 0 15,-35-1-15,0 1 0,-17 0 16,-1-1-16,1 1 16,17-18-16,0 18 15,35-18 1,1 0-1,17-18 1,0 0 0,0 1-16,17-1 15,19 0-15,-1 1 16,-18 17-16,1 0 16,-18 17 15,0 1-16,0 17 1,-18 1-16,18-19 16,-17 1-16,-1-1 0,1 1 15,-1 0-15,0-18 32,1 0-17,-1-18-15,18 0 16,-35-34-16,17-1 15,0 0-15,1 35 16,34 53 47,1 1-48,0 17-15,-1-36 16,-17 1-1,0-1-15,0-34 94,0-1-94,0 1 16,18 17 93,0 17-93,-1 1-16,-17-36 78,18-17-62,-18-18-16,0 0 15,0 35-15,0 1 16,0 34 62,0 1-62,-18 0-16,18-1 15,0 1 1,0-53 46,0 17-62,0 0 16,18 1-16,0 17 78,-18 35-78,0-17 16,0-1-1,0-34 63,17-1-78,1 18 32,-36 18 46,18-1-63,-17-17 32,17-35-15,0 17-32,0 1 15,17-1-15,-17 1 16,18 17-1,-18 17 64</inkml:trace>
  <inkml:trace contextRef="#ctx0" brushRef="#br0" timeOffset="24544.5842">21378 13247 0,'-17'0'157,"-1"0"-142,0 0 32,1 0 125</inkml:trace>
  <inkml:trace contextRef="#ctx0" brushRef="#br0" timeOffset="31566.3441">22313 13899 0,'0'0'0,"18"0"15,-1 0-15,-17 18 16,18-18-16,0 18 16,-1-18-16,1 17 15,0 1 1,17 0-16,0-1 16,-17 1-16,17-18 15,18 18-15,-35-1 16,-1-17-16,19 18 15,-19-18-15,-70-18 125,0 1-125,-17-19 16,-18 19-16,35-1 0,17 18 16,19-18-16,34 18 93,1 0-93,17 18 0,1 0 16,17 17-16,-18-35 16,18 35-16,-18-35 31,-17 18-31,-1-1 16,1-17-16,-36 0 62,1-17-46,-1 17-16,-17-18 15,-1 1-15,19-1 16,-1 18-16,1-18 16,17 36 46,17 0-46,1-1-16,-1 1 15,1 17-15,0-35 16,-1 18-16,1-18 16,-36 0 46,-35-18-46,-17 0-1,17 1-15,0-1 0,-17-17 16,34 35 0,19-18-16,34 36 62,36 17-62,-18 0 16,36 18-16,0 0 15,-1 0 1,1-35-16,-18 17 16,0-17-16,-36-18 15,-34 0 16,-1-18-15,0 1 0,1-1-16,-1 0 15,-17 1-15,-1-1 16,-17 0-16,-17 1 16,17-1-16,0 18 0,35 0 15,1 0 1,-1 0-16,1 0 15,69 18 48,1-18-47,0 17-16,0 1 15,-35-18-15,-1 0 16,-34-18 31,-1 1-47,-17-1 15,0 0-15,-36 1 16,36-19-16,17 19 16,1 17-16,17-18 15,17 36 63,18-1-78,36 1 16,-18 0-16,17-1 0,-17 1 16,0-18-16,-35 0 15,-18 18 63,-18-18-31,1 0-47,-1-18 31,36 18 32,17 18-63,-35-1 16,18 1-16,-1-18 15,-34 0 32,-1-18-31,-35-17-1,-18 0-15,54 17 0,-1 18 16,18-18-16,-17 1 16,34 17 46,1 0-62,17 0 16,0 0-16,18 17 15,-17 1-15,-1 0 16,0-1-16,0 1 16,-17-18-16,0 0 15,-54 0 48,-16-35-63,-1 17 15,0-17-15,17 17 16,19 18-16,34 18 78,1-18-78,17 35 16,1 0-16,-19-17 0,1 17 15,0-17 1,-1-18-16,-17 18 16,-17-18 30,-36-53-46,0 35 16,-18 0-16,71 1 16,-18 17-16,1-18 15,34 18 32,-17 18-47,18-1 16,17 19-16,1-19 15,-19 19-15,19-19 16,-36 1 0,17-18-16,-17-35 47,-17-36-47,-36 36 15,35-1-15,0 19 16,36 17 62,0 0-78,-1 0 16,-34 0 46,-1-18-62,0-17 16,-35 0-16,18-18 15,18 35-15,17 0 16,35 36 31,-18-18-47,19 18 0,17-1 15,0 19 1,0-19-16,-18 1 16,0 0-16,-35-1 15,-53-34 48,0-19-48,-17 19-15,17-19 16,0 19-16,35-1 16,1 18-16,34 0 47,18 18-32,-17-18-15,35 53 16,0-36-16,0 36 15,-35-35-15,-1-18 16,1 17-16,-53-17 63,-18-35-48,-18 0-15,0-18 16,19 0-16,34 35 15,36 18 17,52 36-17,1-1-15,-18 36 16,17-1-16,-17-17 16,-35 18-16,-1-36 15,1-17-15,0-1 16,-36-34 31,-35-36-47,-17-18 15,-19 18-15,36-17 16,0 52-16,53 0 16,36 18 30,-1 18-30,18 0-16,18 34 16,-19 19-16,-16-36 15,-1 18-15,-17-53 16,-1 18-16,-52-36 47,-18-52-32,-17-1 1,-1 36-16,-35-18 16,71 18-16,17 17 15,36 36 32,17 17-47,0 0 16,-17-17-16,0-1 15,-1 1-15,-34-18 47,-19-18-31,-34-34-16,-1-19 16,-17 18-16,18-17 15,17 52-15,35 0 16,36 36 31,-18 0-32,0-1 1,-18-17 15,0 0-31,-35-17 16,-17-1-16,-18-53 15,0 18-15,-1 0 16,54 36-16,17 17 16,36 0 31,17 17-32,1 1-15,-19 0 16,1 17-16,17-17 15,-17 17-15,17 0 16,-17-17-16,-1 0 16,1-18-16,-36-18 62,-17-35-46,17 0-16,-17 0 15,18 35-15,52 18 63,0 36-63,18-1 16,-18 0-16,18-17 15,0 0 1,-35-1-16,-36-17 47,-35-53-47,-17-17 15,-1 17-15,53 35 16,1 18-16,34 0 78,1 18-78,17 17 16,18 0-16,-35 1 15,17 17-15,36-18 16,-36 0 0,-17-17-16,-1-18 15,-87-53 16,17-18-15,-35 1 0,17 52-16,1-17 0,17 17 15,0 1-15,17 17 16,19-18-16,34 18 62,1 18-62,0-1 16,-1 1-16,1-1 16,17 1-16,36 17 15,17 18-15,0 0 16,0 18-16,-17-18 16,-1-36-16,-52 1 15,0-18-15,-36 0 31,-17-18-15,-36-35 0,-17-35-1,0 18-15,0 34 16,35 19-16,18-1 16,17 0-16,36 36 46,-1 0-46,1-1 16,17 19-16,18-1 16,0 18-16,17 0 15,-34-18-15,-19-17 16,1-18-16,-36 0 62,-35-71-62,-17 1 16,-18-1-16,17 36 16,18 17-16,36 18 15,-1 0-15,53 18 47,1-1-47,-19 19 16,36 17-16,0 17 15,0-17-15,0-18 16,-18-17-16,-17-18 16,-1 0-16,1 18 15,-36-36 32,-35-35-47,-17-35 16,-1 35-16,36 18 15,17 17-15,1 18 16,-1 0-16,53 18 47,1 52-16,34-17-31,-17 0 16,18-35-16,-18-1 0,0 1 15,-36-18-15,1 0 16,-36-18 31,-17 1-31,-18-19-16,-35-16 15,17-1-15,1 35 16,-1 0-16,36 1 15,0 17-15,52 35 47,19 0-31,16 18-16,1 0 16,18-18-16,-1-17 0,1 17 15,-53-35 16,-36 0 1,0-17-17,-17-19-15,-18 1 16,18 17-16,35 1 16,-18-1-16,1 18 15,34 0 32,1 18-31,0 17-1,34 36-15,1-18 0,18-18 16,-1 0 0,-17-17-16,-17-1 0,-19-17 15,19 18-15,-19-18 16,-34-18 15,-36 1-15,0-19-16,-35 1 15,-1 0 1,1 0-16,18-1 0,34 19 16,19 17-16,-1 0 15,36 0 32,17 17-31,0 19-1,53-1-15,1 18 0,-1-18 16,-35-17-16,0-18 16,-36 0-16,1 0 15,-36 0 16,-17 0-31,-36-36 16,19 1-16,-19 18 16,36-1-1,17 18-15,18-18 141</inkml:trace>
  <inkml:trace contextRef="#ctx0" brushRef="#br0" timeOffset="34734.524">21960 13847 0,'0'0'0,"18"17"0,-18 1 15,18-18-15,17 17 16,0 1-16,18 0 0,0 17 16,0-17-1,18-1-15,-36 1 16,0 0-16,-17-18 16,17 0-16,18 17 15,-18 1-15,18-1 16,-18 1-16,1 0 15,-89-36 79,-53-17-94,0 0 16,-17-1-16,34 19 15,19-1-15,35 18 16,17-18-16,36 18 47,-1 18-31,19 0-16,-1 17 15,35 18-15,1 0 16,-1 0-16,-17-18 15,0-17-15,0-1 16,-35-17-16,-1 18 16,-34-18 15,-36-18-15,-18-35-1,1 36-15,-1-19 16,18 19-16,-17-1 15,52 0-15,1 18 16,52 18 62,18 17-78,17 18 0,-17-17 16,-18-19-16,-17 1 15,-18 0 1,18-18-16,-36 0 63,0-18-63,-17 0 15,0-17-15,-18-18 16,0 0-16,35 53 15,18-18-15,0 1 16,36 34 31,-1 1-47,0 17 16,18 1-16,0 17 15,0 17-15,-18-35 16,1-17-16,-89-71 47,0-17-32,-18-1-15,1 18 16,-19-17-16,19-1 16,17 53-16,35 18 15,18-17-15,-17 17 16,34 17 15,19 1-31,-19 35 16,19 0-16,16 0 15,-16 17-15,-1-17 16,0 18-16,-17-54 16,0 1-16,-54-36 46,-17-52-46,-17-18 16,-36 17 0,18 1-16,35 34 15,18 19-15,35-1 16,35 36 15,18-1-15,-36 1-16,19 52 15,-1-17-15,18 18 16,0 0-16,-18-36 16,-35-18-16,18-17 15,-36 0 17,0-35-17,1 0-15,-1 17 16,1 18-1,17-17-15,-18-1 16,0 0 0</inkml:trace>
  <inkml:trace contextRef="#ctx0" brushRef="#br0" timeOffset="39874.0608">21625 13635 0,'18'0'78,"0"0"-63,-1 17 1,1 1-16,-1-18 16,1 18-16,0-1 15,-1 1-15,1-18 16,-53-18 78,17 18-79,18-17-15,-18 17 16,36 17 140,0-17-140,-18 18-16,17 0 15,-34-36 95,-1 0-110,18 1 15,35 34 95,-17 1-110,17 0 15,-17-18-15,0 17 16,-1-17-16,1 18 16,-18 0-16,18-1 15,-1-17-15,1 18 16,-1 0-16,1-18 15,-18 17-15,18 1 188,17-1-172,-17 1-1,17 0-15,-17-1 16,-1-17-16,1 18 15,-1-18-15,19 0 16,-36 18-16,17-18 16,1 0-16,0 0 15,-1 0 1,-17 17 0,18-17-1,0 0 1,-1 0-16,1 18 15,-1-18 1,1 18-16,0-18 16,-1 17-1,1-17-15,0 18 16,-1-18 0,1 17-16,0-17 15,-1 18 1,1-18-1,-1 0 1,1 0 0,-18 18-16,18-1 15,-1-17-15,1 0 16,0 18-16,-36-18 125,-17 0-125,17-18 16,-35 1-16,-17-36 0,17 18 15,-18-1-15,18 19 16,18-1-16,-18 0 15,35 18 1,18-17-16,-17 17 16,34 0 77,-17 17-93,18 1 16,17 0-16,36-1 16,-18 1-16,17 0 15,-17-1-15,0 1 16,-18-18-16,-17 17 16,0-17-16,-1 0 15,-34 0 32,-1 0-31,-17-17-16,-18-1 15,-18 1-15,18-1 16,-35-17-16,18 17 16,-1 18-16,36-18 15,17 18 1,36 0 62,17 18-62,0 0-16,18-1 15,0 1-15,18 0 16,-18 17-16,0-35 15,-36 17-15,1-17 16,-36 0 47,-17 0-63,0-17 15,-18-18-15,-18 17 16,18 0-16,18-17 15,17 35-15,18-18 16,18 36 78,0-18-94,17 18 15,18-1-15,0 19 16,0-19-16,0 1 16,-18-18-16,0 17 15,-52-17 32,-19-17-31,19-1-16,-19 1 15,-17-1-15,1 0 16,-1 1-16,17-1 16,1 0-16,17 18 15,36 0 63,-18 18-78,18-18 16,17 18-16,-17-1 16,52 1-16,-17 0 15,-18-1-15,-17-17 16,0 18-16,-1-18 16,-34 0 30,-1-18-46,-17 1 0,-1 17 16,1-18-16,-18 0 16,-17-17-1,34 17-15,19 18 16,-1-17-16,1 17 16,52 0 46,-18 17-62,1 1 16,0 0-16,-1-18 15,1 17-15</inkml:trace>
  <inkml:trace contextRef="#ctx0" brushRef="#br0" timeOffset="43577.5292">22401 13582 0,'0'0'0,"0"18"16,0-1-1,0 18 1,0-17-16,0 0 15,0-1-15,0 19 16,-17-1-16,17 0 16,-18 1-16,18 16 15,-18-16-15,18-1 16,-17 0-16,-1 18 16,18-35-16,-17-1 15,17 19-15,-18-19 16,18 1-16,0 0 15,-18-1 1,18 1 0,0 0-1,-17-18 1,17-18 46,0-17-46,0 17-16,0-17 16,0 17-1,0 0-15,0 36 78,0 0-62,17-1 0,-17 1-1,0 17-15,0-17 0,0 0 16,0-1-16,0 1 16,0-36 46,0 1-46,18-1-16,-18 0 15,18 1-15,-18-1 16,0 36 78,0-1-94,17 19 15,-17-19-15,0 1 16,0 0 0,0-1-16,18-17 62,-18-17-62,0-19 16,0 19-16,0-19 15,17 19-15,-17-19 16,0 19-16,0 34 78,0 19-78,0-19 0,0 19 16,0-19-16,0 19 15,18-19 1,-18 1-16,0-53 94,18-1-94,-18 19 15,17-19-15,-17 19 32,0 34 14,0 1-46,0 17 0,0 1 16,0-19 0,0 18-16,0-17 15,0 0 1,0-71 46,0 35-46,0-17-16,0 0 16,0 17-1,0 0-15,0 36 47,0 17-31,0 1-16,0 16 15,0-34 1,18 0 0,-18-1-16,0-52 78,0 0-63,18 17 1,-18 1-16,0 34 63,0 36-48,0-35-15,0-1 16,0 1-16,0 0 15,0-36 64,0 0-64,0 1 1,0-1-16,0 0 15</inkml:trace>
  <inkml:trace contextRef="#ctx0" brushRef="#br0" timeOffset="46200.8064">22384 13476 0,'0'18'16,"0"-1"-1,0 1 1,0 0 0,0-1-1,0 1 1,0 0-1,0-1-15,0 1 16,0-1 0,0 1-16,0 0 15,0-1-15,0 1 16,0 0 0,0-1-16,0 1 15,0 0 1,0-1-1,0 1-15,0 0 16,0-1 0,0 1-16,0-1 0,0 19 15,0-19-15,0 1 16,0 0 0,0-1-16,0 19 15,-18-36-15,18 17 16,0 1-16,0-1 15,-18 1-15,18 0 16,0-36 78,0-17-94,0 17 15,0 1-15,0-1 16,0-17 0,0-1-16,0 19 15,18-1-15,-18 0 0,0 1 16,18-1 0,-18 1-16,17 17 109,1 35-93,0 0-16,-1 0 15,1 1-15,0-1 16,-1-17-16,1 17 15,-18-18 1,0-52 62,0 0-62,0 0-1,-18-1-15,1 19 16,17-1-16,0 0 16</inkml:trace>
  <inkml:trace contextRef="#ctx0" brushRef="#br0" timeOffset="54225.242">21643 13494 0,'0'0'0,"0"17"16,18 1-16,-1 0 15,1-1 1,-18 1-16,17-18 16,-17 18-1,0-1-15,18-17 0,-18 18 31,-18-36 63,1 18-94,-1 0 16,36 0 93,17 18-93,-35-1-16,35 1 15,-17 0 1,-18-1-16,18 1 16,-1 0-16,1-1 0,0 1 15,-18 0 1,-18-18 31,-17-36-32,-1 19-15,1-1 16,-18 0-16,18 1 16,0-1-16,17 18 15,36 0 79,-1 18-78,19-1-16,16 19 15,-16-1-15,17 0 16,17 18 0,-34-35-16,-19-18 15,1 17-15,-18-34 63,-35 17-48,-1-35-15,-17-1 16,-17-17-16,17 18 16,0 0-16,0 17 15,18 18-15,17-18 16,0 18-1,36 0 79,17 18-94,54 17 16,-37 1-1,1-19-15,0 1 16,-17 0-16,-19-18 16,-17 17-16,-35-52 62,17 0-46,-35-1-16,0 1 15,1 0-15,-19 17 16,36 18 0,35-17-16,-18 17 0,0 0 15,36 0 126,0 0-125,-36 0 77,0-18-77,1 0 0,-1 18-16,1-17 15,34 34 141,1-17-156,-18 18 16,17-18-16,1 0 16,-36-18 93,1 18-109,-1-17 16,1 17-1,-1 0 1,36 0 78,-1 0-79,1 17 1,-1-17-16,-17 18 16,-17-36 93,-1 18-93,36 0 77,-1 0-77,1 0 0,17 0-16,1 18 15,-19 0-15,-34-18 125,-1-18-109,18 0-16,-18 18 15,36 18 95,0 0-95,-1-18-15,1 17 16,0 1-16,-1-18 16,-34 0 62,-1-18-78,-17 18 15,17 0-15,0-17 16,54 34 78,-1-17-94,0 18 15,0-1-15,1 1 16,-1 0-16,-17-1 16,-1 1-16,-34-36 93,-19 1-77,19-1 0,-1 0-16,-17 1 0,17-1 15,36 36 79,-1-1-94,1 1 16,-36-18 93,1-18-109,-1 1 0,1 17 16,34 0 109,1 17-125,-1-17 15,1 18-15,0-18 16,-18 18-16,17-18 47,-17-18 15,0 0-62,-17 18 16,-1-17-16,0-1 16,18 1-16,-17 17 15,-1 0-15,36 0 110,-36-18-1,1 18-93,-19-18-1,1 1-15,17-1 16,-17 0-16,0 1 15,-18-1-15,0 0 16,18 1-16,17 17 16,0 0-16,36 0 234,0 0-234,-1 17 156,1 1-140,-18 0 0,18-1-16,-1 1 0,1-18 15,-18 18 1,-18-18 46,1-18-46,-1 0-16,0 1 16,1 17-16,-1-18 15,36 18 95,-1 18-110,19-1 15,-19 1 1,1-18-16,0 18 15,-54-36 79,1 0-94,0 1 16,-1-1-16,19 18 15,-1 0 1,36 0 93,-1 18-93,1-18 0,-18 17-16,-18-34 109,1 17-93,-1-18-1,0 18-15,1 0 16,52 0 140,-17 18-156,17-1 16,0-17-16,1 18 15,-36 0 1,17-1-16,-17-34 94,-17-1-94,-1-17 15,0 35-15,1-18 16,34 18 62,1 18-78,0-1 16,-18 1-16,35-18 15,18 35-15,0-17 16,-18-18-16,-17 18 16,-1-18-16,-34-18 93,-1 0-93,0 18 16,1-17-16,-1 17 16,18-18-1,-18 18-15,1-18 16,34 18 93,1 18-109,0-18 16,-1 18-16,1-18 16,-18 17-1,-18-34 48,-35-1-48,36 0 1,-1 18-16,36 0 78,-1 18-78,19 0 16,17-1-16,0 1 15,-18 0-15,0-1 16,-17 1-16,-1-18 16,1 0-1,-18 17-15,18-17 31,-18 18-31,-18-36 79,0 1-79,1 17 15,34 0 63,19 17-62,-19 1-16,19 0 16,-19-18-16,1 17 15,0-17-15,-36-17 78,0-19-78,1 19 16,-1 17-16,18-18 16,-18 18-16,1 0 15,17-17-15,17 34 94,-17 1-94,18-1 16,0-17-16,-1 18 15,-17-36 110,-17 18-125,-1 0 31,0 0 1</inkml:trace>
  <inkml:trace contextRef="#ctx0" brushRef="#br0" timeOffset="57886.991">21308 13406 0,'0'17'31,"0"1"250,-18-18-203,0 0-15,36 0 327,0 0-202,-18-18-141,-18 18 93,0 0-46,1 0 187,-1 0-249,18 18 311,18-18-311,-1 0 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3:40:43.9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1758 7195 754 0,'13'0'327'16,"4"-1"-170"-16,16-1-85 16,9 2-19-16,11 0-28 15,6 0-12-15,-5 4-30 16,-5 1-73-16</inkml:trace>
  <inkml:trace contextRef="#ctx0" brushRef="#br0" timeOffset="240.1401">1769 7314 652 0,'1'3'318'0,"8"5"-97"15,9-2-39-15,10 2 0 16,24-3 5-16,2-2-21 0,5-3-61 16,-5-1-22-16,-14-1-51 15,-8-3 121-15</inkml:trace>
  <inkml:trace contextRef="#ctx0" brushRef="#br0" timeOffset="4411.0234">2584 6932 844 0,'2'-7'399'0,"-1"-9"-172"16,1 7-55-16,0 12-101 16,-2 8-47-16,2 21-51 15,5 13-8-15,0 21 9 16,2 7 12-16,3 8 18 16,-1 0 8-16,2-8-29 15,-3-8-47-15,0-13-309 16</inkml:trace>
  <inkml:trace contextRef="#ctx0" brushRef="#br0" timeOffset="4637.2175">2833 7270 924 0,'-8'-1'429'0,"-6"1"-174"0,-4 3-97 16,-7 8-83-16,1 3-20 15,-4 3-31-15,7 1-14 16,10 1-21-16,7 1-11 16,16-2-7-16,7-2 1 15,6-1 12-15,5-4 8 16,-1 3 11-16,0-6-2 16,5-1-226-16</inkml:trace>
  <inkml:trace contextRef="#ctx0" brushRef="#br0" timeOffset="5009.7352">2948 7587 324 0,'20'1'259'16,"6"1"31"-16,5-3-95 16,3-3-17-16,-10-6-41 15,0 0-12-15,-6-1-22 16,-7-2-7-16,-7-1-23 16,-7 4-17-16,-7 3-26 15,-5 4-8-15,-5 8-16 0,-2 4-3 16,3 9-3-16,-7-3-4 15,9 5-13-15,4 2-5 16,10 2-4-16,11 3 4 16,6-1 9-16,1-4 4 15,3-4 10-15,3-6 2 16,8-8 6-16,2-4-39 16,4-8-402-16</inkml:trace>
  <inkml:trace contextRef="#ctx0" brushRef="#br0" timeOffset="5486.0582">3332 7185 905 0,'4'-11'429'16,"0"-11"-166"-16,17 2-132 16,5 4-19-16,10 4-50 15,5 6-17-15,-6 9-32 16,2 5-12-16,-9 16-8 0,-5 6-2 16,-8 17 7-16,-7 7 2 15,1 10 6-15,-3 5 1 16,4-5 0-16,-2-6-2 15,2-13 2-15,1-8 0 16,2-12 5-16,1-7 4 16,1-14 16-16,-4-4 8 15,-4-14 11-15,-2-3 0 16,-10-11-13-16,-6 0-9 0,-10-5-20 16,-1 3-9-16,-1 10-12 15,1 3-9-15,4 14-11 16,-2 4-4-16,4 15 2 15,-3 0 8-15,3 10 24 16,-1-1 5-16,2-5 10 16,5-4 1-16,5-6-61 15,6 1 12-15</inkml:trace>
  <inkml:trace contextRef="#ctx0" brushRef="#br0" timeOffset="9627.6605">4298 6599 845 0,'-12'-3'388'16,"-12"9"-163"-16,-7 15-81 15,-6 32-81-15,4 28-31 0,2 41-35 16,4 22-7-16,20 32 4 16,6-6 4-16,19-13 1 15,13-18 1-15,18-37-10 16,10-18-64-16</inkml:trace>
  <inkml:trace contextRef="#ctx0" brushRef="#br0" timeOffset="10091.7241">4690 7541 620 0,'6'2'297'16,"11"-2"-132"-16,4-4-9 15,8-15-30-15,0-9-14 16,2-11-8-16,-2-6-8 15,-6-9-20-15,-3-3 0 16,-9-3 1-16,-11 3-6 0,-6 13-24 16,-9 10-9-16,-8 18-15 15,1 12-6-15,-9 17-17 16,1 9-12-16,5 19-11 16,4 6 0-16,8 17 11 15,10 6 4-15,8-2 4 16,7-3 0-16,19-19 2 15,8-12 0-15,16-14-22 16,1-6-39-16,-8-14-94 16,-7-4-86-16</inkml:trace>
  <inkml:trace contextRef="#ctx0" brushRef="#br0" timeOffset="10411.2963">5119 7367 1314 0,'1'2'499'15,"6"10"-357"-15,-2 3-48 16,3 11-36-16,-4 4 4 16,-5 2-13-16,0-2-8 15,-2-5-15-15,0-8-7 16,5-10-8-16,1-5 0 0,7-9-4 15,5-5-1-15,4-15-2 16,3-1-1-16,5-2 10 16,3 3 6-16,10 12 12 15,-4 2 2-15,-6 11-4 16,-5 6-2-16,-12 11 2 16,-4 6 2-16,-9 9-5 15,0 0 38-15,-10-1 223 16</inkml:trace>
  <inkml:trace contextRef="#ctx0" brushRef="#br0" timeOffset="11369.6749">5957 6752 882 0,'-17'0'414'0,"-22"11"-165"15,-10 7-98-15,-5 31-94 16,6 20-23-16,3 28-23 15,8 12-18-15,18 23-1 16,6-4 3-16,21-10 4 16,8-8 0-16,15-34 1 15,6-8 3-15,3-21-88 16,7-5-64-16</inkml:trace>
  <inkml:trace contextRef="#ctx0" brushRef="#br0" timeOffset="11819.2957">6049 7315 843 0,'-2'10'363'16,"2"10"-166"-16,0 12-147 15,5 3-17-15,3-1-17 16,-1-2-6-16,9-9-2 16,1-7 2-16,5-8 7 15,1-7 5-15,0-8 9 16,0-8 4-16,-3-10 8 16,-4-9 11-16,-8-3 25 15,-3-1 7-15,-6 7 1 16,-1 10-17-16,-2 14-55 15,1 10-20-15,1 23-24 16,0 8-3-16,2 19 17 16,1 7 4-16,1 5 6 15,-2 3 1-15,-3 3 5 16,-4-2 2-16,-6-2 4 0,-3-4 3 16,-4-13 5-16,-4-13 6 15,0-14 14-15,0-14 2 16,5-14-35-16,3-8-38 15,12-17-111-15,4-4-75 16</inkml:trace>
  <inkml:trace contextRef="#ctx0" brushRef="#br0" timeOffset="12065.177">6557 7314 777 0,'2'-6'455'0,"1"0"-64"15,3 7-139-15,-1 18-123 16,-1 11-34-16,-2 16-26 16,-2 1-6-16,0 5-23 15,-3-7-9-15,3-5-13 16,3-4-2-16,-1-12-29 15,1-3-70-15,1-13-223 16</inkml:trace>
  <inkml:trace contextRef="#ctx0" brushRef="#br0" timeOffset="12241.1762">6478 7506 1174 0,'0'-1'510'16,"5"3"-278"-16,6-2-64 15,9-1-75-15,12 1-13 16,13-2-14-16,6 2-7 16,4 2-24-16,-5-2-10 15,-14 4-62-15,-4 3-81 0</inkml:trace>
  <inkml:trace contextRef="#ctx0" brushRef="#br0" timeOffset="13203.9828">7057 7305 674 0,'-3'-6'398'0,"1"0"-64"16,2 10-187-16,0-4-126 16,9 29-32-16,20 66-3 15,-10-33 8-15,2 2 9 16,-3-10 4-16,-1-15 5 15,1-4 2-15,-2-18 37 16,-3-8 38-16,-3-13 62 16,-3-6 19-16,-1-14-10 15,1-4-30-15,1-11-62 16,0-9-21-16,2-14-28 16,5-9-10-16,0-6-6 15,7 3-2-15,-5 4-1 16,-9 4-13-16,-4 11-20 15,-10 5-26-15,-3 18-59 16,1 9-28-16,3 15-439 16</inkml:trace>
  <inkml:trace contextRef="#ctx0" brushRef="#br0" timeOffset="13572.2585">7364 6973 653 0,'3'0'258'0,"11"0"-155"16,7 1-52-16,20 1-9 15,16 4 17-15,36 5 16 16,19 1 2-16,24 1 0 16,35 0-20-16,23-9-28 15,17 2-8-15,18-9-9 16,-38-7 0-16,-10 5 4 15,-29 0-16-15,-55 2-92 0,-4 8-109 16</inkml:trace>
  <inkml:trace contextRef="#ctx0" brushRef="#br0" timeOffset="13902.8237">9309 7039 772 0,'-2'-4'426'0,"2"0"-130"15,-1 4-73-15,1 0-127 16,0 4-50-16,0 26-23 16,1 40-10-16,-2-31-6 15,4-1 300-15</inkml:trace>
  <inkml:trace contextRef="#ctx0" brushRef="#br0" timeOffset="14312.0845">7461 7423 650 0,'2'0'377'0,"9"1"-11"16,6 12-199-16,11 10-92 15,5 7-7-15,2 9-17 0,0-3-6 16,-3 0-14-16,-5-3 18 15,-7-3-153-15</inkml:trace>
  <inkml:trace contextRef="#ctx0" brushRef="#br0" timeOffset="14500.7504">7817 7468 1047 0,'-8'-4'449'0,"-18"0"-243"15,-1 4-87-15,-9 12-71 16,-6 5-19-16,1 11-19 16,-3 4-6-16,0 0-2 15,9 5 2-15,9-10-68 16,8-3-67-16</inkml:trace>
  <inkml:trace contextRef="#ctx0" brushRef="#br0" timeOffset="14831.1381">7823 7211 1052 0,'9'-6'446'0,"6"-4"-240"16,3 5-121-16,3 5-28 16,2 9-31-16,-8 1-13 15,-1 6-9-15,-8 0 2 16,-10 6 4-16,-6 6 1 0,-4-1 2 16,2 0-2-16,8-7-5 15,6-4-1-15,13-11-4 16,9 2 0-16,10-4 2 15,1 0-2-15,0 7-17 16,-3 2-60-16</inkml:trace>
  <inkml:trace contextRef="#ctx0" brushRef="#br0" timeOffset="15047.0783">8304 7378 959 0,'-2'2'447'0,"0"8"-176"16,2 9-114-16,-5 9-68 15,4 7-23-15,-2 3-23 16,3 0-8-16,0 1-18 16,0-1-2-16,2-7-5 0,-4-5 21 15,3-7-92-15,-1-6-63 16,-3-5-344-16</inkml:trace>
  <inkml:trace contextRef="#ctx0" brushRef="#br0" timeOffset="15220.2318">8078 7595 812 0,'-1'-1'402'0,"4"0"-113"15,4 3-116-15,-7-2-113 16,30 2-9-16,49 5-31 15,-22-4-8-15,-6 4-1 16,-9-6 19-16,-3 7-151 16,-2-1-154-16</inkml:trace>
  <inkml:trace contextRef="#ctx0" brushRef="#br0" timeOffset="15623.9974">8583 7540 647 0,'-3'3'366'16,"-2"10"-18"-16,1-2-263 15,1 7-33-15,5 4-37 0,2 0-9 16,5-4 1-16,5-4 4 16,4-7 18-16,1-7 17 15,5-6 29-15,1-4 10 16,1-10 7-16,-2-2-8 15,-5-1-19-15,-3-1-10 16,-7 5-26-16,-3 0-9 16,2 13-26-16,-2 4-11 15,-2 11-7-15,2 8-2 16,-6 13 8-16,4 11 6 0,-2 12 6 16,-2 8 0-16,1 7 2 15,-7 0 0-15,-4-4 4 16,-4-5 2-16,-9-14 8 15,-2-6 3-15,-8-17 10 16,0-5 3-16,2-11 10 16,3-8-9-16,10-5-41 15,2-6-35-15,7-6-123 16,8-4-98-16</inkml:trace>
  <inkml:trace contextRef="#ctx0" brushRef="#br0" timeOffset="16012.6665">8880 7339 765 0,'-1'-9'450'0,"1"-6"-58"0,1 2-226 16,7 2-42-16,8 0-66 15,5 3-9-15,8 4-21 16,-2-1-10-16,3 5-9 16,-3 4-3-16,-10 4-9 15,-2 4-3-15,-16 10-5 16,-7 5-2-16,-10 10 8 15,-6-2 2-15,5-1 0 16,4-7-1-16,11-7-6 16,6-4-4-16,13-9 3 15,7-2 2-15,10-5 7 16,0-3 2-16,2 1-23 16,-3-3 7-16</inkml:trace>
  <inkml:trace contextRef="#ctx0" brushRef="#br0" timeOffset="16707.4459">9424 6439 950 0,'11'0'381'0,"10"0"-243"16,15 23-90-16,8 10-26 15,12 26-19-15,5 16-3 16,-9 30 0-16,-3 18 0 16,-23 19 2-16,-13 7 2 15,-21 5 26-15,-10-8 31 16,-10-16 18-16,-7-11 4 0,5-28-19 15,4-6-26-15,5-24-15 16,7-11 0-16</inkml:trace>
  <inkml:trace contextRef="#ctx0" brushRef="#br0" timeOffset="17402.7333">10048 6486 1368 0,'4'-5'91'0,"-1"-3"-15"15,0 1 73-15,3 6-91 16,-2 15-34-16,3 32-37 16,1 16-9-16,0 51 3 15,-3 17 9-15,-3 24 10 16,-2 9 5-16,-4-1 1 15,-6-6 1-15,-2-17 0 16,-1-8-1-16,2-30 43 16,9-8 5-16,-1-20 9 15,3-16 3-15,3-21-34 16,-8-9-3-16,0-14-4 16,0-2 9-16,-6-6-70 0,5-6-151 15</inkml:trace>
  <inkml:trace contextRef="#ctx0" brushRef="#br0" timeOffset="18947.5459">10322 7995 891 0,'0'0'364'0,"-6"4"-242"16,0 3-61-16,4 10-63 15,0 4-11-15,4 3 6 16,9 3 9-16,3-7 11 16,6-3 4-16,9-6 4 15,-3-7 3-15,2-6 34 16,-4-8 15-16,-9-8 29 16,-5 0 7-16,-8-5-18 15,-6 1-5-15,-3 3-20 16,-1 2-10-16,-3 6-28 15,3 7-23-15,0 11-36 16,2 9-9-16,5 13-2 16,1 7 8-16,0 6 15 15,2 6 7-15,2 9 8 0,-4 3 4 16,-4 0 6-16,-5-6 2 16,-1-12 6-16,-4-9 4 15,0-16 13-15,2-5 6 16,-3-16-24-16,1-13-19 15,10-9-96-15,3-7-73 16,5-7-211-16</inkml:trace>
  <inkml:trace contextRef="#ctx0" brushRef="#br0" timeOffset="19159.3393">10649 8056 813 0,'5'0'379'0,"10"-4"-146"15,6 0-79-15,6 4-65 16,6 0-26-16,0 4-35 16,-5-1-5-16,-7-1-21 15,-6 0-55-15,-11 2-388 16</inkml:trace>
  <inkml:trace contextRef="#ctx0" brushRef="#br0" timeOffset="19324.6702">10692 8137 732 0,'-1'3'434'16,"-1"0"-39"-16,5 2-174 15,-3-5-112-15,0 0-39 16,16 5-33-16,34 11-15 15,-20-10-3-15,-1-1-51 16,2-3-229-16</inkml:trace>
  <inkml:trace contextRef="#ctx0" brushRef="#br0" timeOffset="19498.3956">10994 8125 821 0,'4'-2'347'16,"11"0"-177"-16,8 2-130 15,1 0-22-15,10 2-37 16,-2 2-132-16</inkml:trace>
  <inkml:trace contextRef="#ctx0" brushRef="#br0" timeOffset="19801.2914">11268 8097 549 0,'3'0'329'0,"4"0"-46"16,4-3-87-16,3-6-32 16,1-8-50-16,-5-5-17 15,4-7-3-15,-1-1-1 16,-8-5-11-16,-1-1-11 15,-12-6-41-15,-7 2-12 16,5 13-10-16,-6 6-9 0,4 18-24 16,5 4-14-16,-1 14-17 15,8 8 0-15,1 11 14 16,6 5 14-16,6 0 18 16,2 3 5-16,6-6 7 15,-4-8 4-15,1-3 6 16,1-8-41-16,-4-7-164 15</inkml:trace>
  <inkml:trace contextRef="#ctx0" brushRef="#br0" timeOffset="19993.6627">11255 8167 683 0,'3'-2'368'0,"5"-1"-43"16,14 2-228-16,8 1-28 16,6-2-37-16,4 2-13 15,-5 0 2-15,-4 0-69 16</inkml:trace>
  <inkml:trace contextRef="#ctx0" brushRef="#br0" timeOffset="20292.2453">11297 8327 1047 0,'0'-2'425'0,"10"-3"-268"16,6 1-68-16,11 5-56 15,2-1-10-15,-3 2-9 16,-3 4-2-16,-13 2-5 15,-7 5 3-15,-12 6 7 16,-5 4 1-16,-5 8 2 16,-1-1-3-16,6-7-11 15,4-4-2-15,12-8 1 16,9 2 3-16,7-8 20 16,4-4 8-16,3-6 3 15,-4-5-3-15,-9-3-52 0,11-1-75 16</inkml:trace>
  <inkml:trace contextRef="#ctx0" brushRef="#br0" timeOffset="21009.8218">10340 6348 716 0,'0'-1'365'16,"-2"-3"-127"-16,3 6-78 16,-1-2-109-16,0 11-36 15,1 19-29-15,4 41 2 0,4-37 11 16,3-6 3-16,2-9 11 15,4-10 1-15,-1-9 11 16,-2-6 3-16,-5-11 7 16,0 1 1-16,-8-11 15 15,1 3 5-15,-7-7 19 16,-2 2-3-16,4 12-28 16,-3 0-23-16,5 19-48 15,3 10-10-15,0 14-6 16,5 12 9-16,0 7 19 15,-2 3 5-15,-6-1 10 16,-6-5 3-16,-11-3 7 16,-6-7 4-16,-1-9 5 15,0-6 7-15,6-14-12 16,4-6-14-16,12-12-144 0,6-7-199 16</inkml:trace>
  <inkml:trace contextRef="#ctx0" brushRef="#br0" timeOffset="21221.6478">10701 6340 980 0,'7'5'436'0,"6"3"-215"0,5 4-118 15,1 0-34-15,7-1-35 16,1-1-6-16,-3-5-59 16,0 0-93-16</inkml:trace>
  <inkml:trace contextRef="#ctx0" brushRef="#br0" timeOffset="21385.7128">10684 6488 1005 0,'3'0'430'16,"2"4"-213"-16,8-2-142 15,7 4-25-15,9 2-22 16,2-2-10-16,7-2-45 0,-2 1-133 16</inkml:trace>
  <inkml:trace contextRef="#ctx0" brushRef="#br0" timeOffset="21718.4729">11136 6455 829 0,'6'-16'410'16,"6"-7"-128"-16,1-11-120 15,1-5-17-15,-4 0-28 16,-1-4-21-16,-6 4-36 16,-3 2-22-16,-4 9-22 15,-7 4-6-15,0 10-12 16,-1 6-12-16,0 13-27 16,0 8-7-16,5 14-4 15,0 6 6-15,4 8 24 16,5 4 7-16,3 2 11 15,9 2 3-15,2-5 4 16,3-9 3-16,1-7 17 16,0-8-42-16,1-12-155 0</inkml:trace>
  <inkml:trace contextRef="#ctx0" brushRef="#br0" timeOffset="21941.2683">11007 6536 812 0,'11'-2'369'0,"18"2"-149"16,7-3-69-16,8 2-61 15,1 1-18-15,-3 2-33 16,-1 4-13-16,-13 0-77 15,-2-1-102-15</inkml:trace>
  <inkml:trace contextRef="#ctx0" brushRef="#br0" timeOffset="22256.3334">11100 6668 664 0,'-2'-2'416'0,"2"-4"1"16,7-2-182-16,8 0-130 0,10 0-31 16,3 4-43-16,4 4-18 15,-3 4-11-15,-11 2 0 16,-4 6-2-16,-9 2-1 16,-11 3 2-16,-9 2 1 15,-9-1 5-15,-3 2 2 16,2-3-3-16,6 2-2 15,11-7-3-15,3-1 4 16,9-4 23-16,8-4 11 16,4-1 6-16,6-2-1 0,7-3-20 15,-1-4-7-15,-2-3-26 16,4-1 67-16</inkml:trace>
  <inkml:trace contextRef="#ctx0" brushRef="#br0" timeOffset="24182.1414">1577 8998 444 0,'3'0'282'0,"-2"-2"-21"15,5 0-55-15,-6 0-78 16,10 1-34-16,63-5-22 0,-21 2-13 16,17 3-16-16,-1 3-5 15,-8-1-4-15,-7 5-45 16,-23-6-127-16,-10-2-172 15</inkml:trace>
  <inkml:trace contextRef="#ctx0" brushRef="#br0" timeOffset="24377.0764">1667 9094 512 0,'-2'3'299'0,"2"3"-15"15,9-1-35-15,24-1-57 16,5-4-8-16,16-2-34 16,3 0-24-16,1-5-41 15,-6 2-20-15,-17 5-73 16,-14-1 42-16</inkml:trace>
  <inkml:trace contextRef="#ctx0" brushRef="#br0" timeOffset="25967.1404">2459 8658 1012 0,'-1'-2'444'0,"-1"-1"-242"16,3 7-109-16,-1-3-93 16,4 29-18-16,12 89 3 15,-8-29 7-15,0 5 15 16,-1 1 7-16,-3-21 8 15,1-5 2-15,-3-17-82 16,5-12-51-16,-3-18-125 16,3-14-110-16</inkml:trace>
  <inkml:trace contextRef="#ctx0" brushRef="#br0" timeOffset="26162.1233">2654 9136 432 0,'1'-8'298'0,"2"-5"50"16,-3 8-33-16,-10 5-98 15,-3 6-47-15,-10 10-90 0,-3 0-21 16,0 7-8-16,1 0-10 16,15-6-32-16,4-2-12 15,14-5-6-15,9-3 4 16,9-3 11-16,6 1 4 16,2-2-1-16,3 4 46 15,-5 6-161-15,-2 0-168 0</inkml:trace>
  <inkml:trace contextRef="#ctx0" brushRef="#br0" timeOffset="26491.2265">2851 9361 965 0,'0'3'399'16,"4"0"-203"-16,7 3-123 15,7 0-11-15,6-4-5 16,2-2-12-16,-6-6-8 16,-3-3 1-16,-8-4 12 15,-4-1 9-15,-3 3 0 16,-3-2-4-16,-8 4-22 16,-1 3-14-16,-11 5-16 15,2 4-5-15,-6 9-14 16,3 3-7-16,7 10-6 15,0 3 0-15,12 3 9 0,4 5 7 16,12-3 13-16,9-3 5 16,7-4 6-16,6-9 1 15,0-8 6-15,-2-6-51 16</inkml:trace>
  <inkml:trace contextRef="#ctx0" brushRef="#br0" timeOffset="28059.6418">3151 9126 694 0,'5'-14'304'0,"2"-10"-162"16,17-6-38-16,5-2 3 15,8 3 13-15,4-2 1 16,2 11-14-16,-2 13-15 16,-3 14-44-16,-7 13-13 0,-2 21-16 15,-7 4-6 1,-6 11 1-16,-4 5-1 0,-6-6 2 16,-1-1 2-16,5-9 1 15,5-6 2-15,-2-13-12 16,2-11-11-16,-3-15-14 15,-7-6-7-15,-5-15 8 16,-4-3 11-16,-7-12 12 16,-6-1 3-16,4 7-1 15,-6 3-4-15,1 18-3 16,-3 6-1-16,-11 14 1 16,-2 9 0-16,-7 13-2 15,3 6 0-15,7 0 0 16,-2-2 0-16,25-14-44 15,7-9-47-15</inkml:trace>
  <inkml:trace contextRef="#ctx0" brushRef="#br0" timeOffset="28538.8291">3988 9411 431 0,'12'-15'268'16,"5"-9"-13"-16,5-17-81 16,8-5-4-16,-3-7 0 15,6 0-9-15,-10-7-44 16,-7-1-25-16,-8-5-50 16,-6-5-13-16,-5 11 15 15,-3 6 9-15,-7 19 12 16,-3 12-5-16,-7 15-38 15,-2 8-24-15,1 16-41 16,5 14-8-16,8 20 2 0,3 12 11 16,10 12 26-16,6 0 7 15,13-5 9-15,8-6 3 16,7-9 2-16,7-3 4 16,10-13-23-16,2-6-34 15,3-11-106-15,-8-10-103 16</inkml:trace>
  <inkml:trace contextRef="#ctx0" brushRef="#br0" timeOffset="28918.5758">4447 9188 885 0,'1'0'418'15,"3"0"-136"-15,2 8-151 16,3 3-26-16,0 7-15 16,-5 2-9-16,3 4-16 15,-6 1-4-15,-1-4-11 16,0-1-10-16,2-12-11 16,-1-2 2-16,0-10 6 15,2-5-2-15,5-8-7 16,4-5-9-16,8-6-16 15,0 0-2-15,5 5 0 16,2 1 6-16,0 10 18 0,-2 4 14 16,-5 9 14-16,-8 6 4 15,-2 14-7-15,-5 2-7 16,-1 9-10-16,-4 0-6 16,0 2-8-16,2-4-2 15,-2-5 21-15,0-6-60 16,7-8-383-16</inkml:trace>
  <inkml:trace contextRef="#ctx0" brushRef="#br0" timeOffset="30254.6612">5261 8466 998 0,'-11'-4'405'15,"-15"4"-238"-15,-7 13-67 0,-12 29-45 16,-4 21-11-16,0 55-30 15,-1 28-6-15,20 46-9 16,9 16-6-16,26-9 5 16,18-9 4-16,27-29 6 15,8-25 5-15,10-34 5 16,3-19 4-16,-10-33 397 16</inkml:trace>
  <inkml:trace contextRef="#ctx0" brushRef="#br0" timeOffset="31108.4063">5238 9478 738 0,'22'3'234'0,"45"3"-246"15,31 0-17-15,66-1 49 16,36-1 20-16,69-4 33 16,34 6 10-16,46-4-2 15,18 4 10-15,5 8 11 16,-8-7 6-16,-153-2 12 31,-106-2 30-31,1 0 36 0,276 9-8 0,-77-3-32 16,-45-2-54-16,-155-4-71 0,-14 1-36 15,-26-7 34-15</inkml:trace>
  <inkml:trace contextRef="#ctx0" brushRef="#br0" timeOffset="32945.2849">5510 8869 728 0,'-7'-13'350'15,"1"-10"-124"-15,3 14-111 16,3 8-35-16,11 19-43 16,0 15-20-16,13 22-19 15,1 7 5-15,1 5 5 16,1-2 3-16,-4-13 4 0,-2-8 3 15,-2-17 3-15,-2-9 9 16,-3-16 94-16,-1-8 24 16,1-18 33-16,-3-10 9 15,-1-13-66-15,-2-5-23 16,0-7-35-16,-3-9-19 16,-1-12-32-16,1-3-5 0,-3 2-9 15,5 12 0-15,-2 16-34 16,-5 7-25-16,1 13-78 15,-2 4-59-15,2 16-196 16</inkml:trace>
  <inkml:trace contextRef="#ctx0" brushRef="#br0" timeOffset="33315.3312">5833 8552 481 0,'7'0'247'16,"18"0"-26"-16,12 0-109 16,22 1-15-16,21 0 13 15,39 2 16-15,17 0-5 16,38-1-29-16,10 3-21 16,9-2-42-16,11 2-10 15,-8-3-5-15,-1-2 1 0,-13-3 0 16,-8-5-8-16,-17-4-125 15,-15-2-171-15</inkml:trace>
  <inkml:trace contextRef="#ctx0" brushRef="#br0" timeOffset="33666.4867">8031 8604 768 0,'1'1'362'0,"2"9"-114"16,-2 9-77-16,0 11-59 16,1 6-27-16,-2 5-45 15,3-1-2-15,-1-5-179 16</inkml:trace>
  <inkml:trace contextRef="#ctx0" brushRef="#br0" timeOffset="34594.9486">6024 9029 814 0,'0'0'342'15,"1"7"-163"-15,11 0-83 16,6 8-19-16,14 7 3 15,5 3-14-15,7 6-26 16,-1 1-2-16,-6-4 27 16,-4-3-65-16,-7-8-226 15</inkml:trace>
  <inkml:trace contextRef="#ctx0" brushRef="#br0" timeOffset="34770.9758">6371 9059 1013 0,'-8'-3'476'16,"-12"2"-194"-16,0 2-88 0,-10 9-108 16,-5 6-21-16,-5 7-34 15,-5 5-14-15,3 2 1 16,5-3-55-16,11-7-164 16,10-4-142-16</inkml:trace>
  <inkml:trace contextRef="#ctx0" brushRef="#br0" timeOffset="35127.5726">6437 8759 858 0,'0'-8'451'0,"6"-4"-76"16,4 1-239-16,6 3-28 15,14 6-33-15,1 0-19 16,4 2-19-16,-5 4-8 16,-15 3-22-16,-10 6-3 15,-16 6-2-15,-6 5 0 16,-5 3 5-16,2 1-1 15,10-6-1-15,5-3-3 16,11-5-2-16,5-2 0 16,10-6 3-16,3 2-1 0,6-3 6 15,0 0-26-15,0 1-139 16,0-4-187-16</inkml:trace>
  <inkml:trace contextRef="#ctx0" brushRef="#br0" timeOffset="35312.7193">6826 8902 951 0,'0'4'410'0,"0"5"-197"15,3 7-56-15,-4 13-72 16,1 5-6-16,0 5-39 16,0 1-9-16,3-3-8 15,1-1-2-15,1-9 1 16,0 0 4-16,-2-11-60 15,-3-3-68-15,0-5-367 0</inkml:trace>
  <inkml:trace contextRef="#ctx0" brushRef="#br0" timeOffset="36932.5625">8031 9168 996 0,'-2'0'432'16,"4"-2"-218"-16,7 2-58 16,11 0-57-16,11 3-11 0,11 1-27 15,5 2-11-15,7-4-19 16,-2 1 21-16,3-6-157 15</inkml:trace>
  <inkml:trace contextRef="#ctx0" brushRef="#br0" timeOffset="37359.6216">8117 9075 711 0,'6'-7'393'0,"4"-5"-62"16,1 4-66-16,-7 10-101 15,-3 7-46-15,-2 15-68 16,-2 9-4-16,-2 8-10 16,1 4-3-16,5-2-42 15,6-4-57-15</inkml:trace>
  <inkml:trace contextRef="#ctx0" brushRef="#br0" timeOffset="37778.7696">8751 8891 849 0,'3'1'358'0,"3"3"-163"16,5-8-4-1,9-11-6-15,0-5-20 0,4-14-47 16,-2-4-15-16,-6-4-10 16,-4 0-5-16,-6 1-25 15,-3 2-15-15,-8-1-28 16,1 6-8-16,-5 8-12 15,-2 6-12-15,0 14-24 16,-1 5-14-16,0 16-16 16,5 7 2-16,1 14 11 15,6 3 12-15,13 5 21 16,6 1 8-16,13-5 34 16,5-2-43-16,0-8-133 15,-2-3-116-15</inkml:trace>
  <inkml:trace contextRef="#ctx0" brushRef="#br0" timeOffset="38005.4375">8590 9038 748 0,'4'-2'423'15,"11"1"-11"-15,11-2-253 16,17 3-92-16,5 0-18 0,8 1-28 16,1 2-8-16,4 2-6 15,3-1 32-15,-4 2-142 16,-5-1-94-16</inkml:trace>
  <inkml:trace contextRef="#ctx0" brushRef="#br0" timeOffset="38302.6914">8732 9229 881 0,'0'-3'414'0,"0"-4"-148"16,9-1-82-16,9 0-55 15,5 0-21-15,3 5-33 16,-4 3-18-16,4 7-27 15,-9 4-8-15,-8 7-9 16,-3 0 8-16,-18 4 10 16,-2 2 1-16,-6 3-4 0,2 1-6 15,7-6-12-15,3-2-3 16,9-9-1-16,5-5 3 16,12-6 3-16,5-3 2 15,15-5-4-15,5-1-4 16,6-1-54-16,11 2 118 15</inkml:trace>
  <inkml:trace contextRef="#ctx0" brushRef="#br0" timeOffset="38947.9252">5542 10005 814 0,'-3'-4'350'0,"-2"3"-211"16,5 4-70-16,0-1-54 16,6 28-12-16,23 78 20 15,-11-29 8-15,1 13 36 16,-1-4-2-16,-2-14-8 15,-3-17 23-15,-2-31 1 16,0-10 16-16,-4-20 41 16,-4-11-16-16,9-28-26 15,3-16-20-15,9-23-47 16,6-11-9-16,-4-8-8 16,1-4-3-16,-5-8-6 15,-1 5-3-15,-9 17-7 16,-5 18-2-16,-8 32-6 0,-5 12-2 15,-1 19-63-15,2 4-65 16</inkml:trace>
  <inkml:trace contextRef="#ctx0" brushRef="#br0" timeOffset="39292.0753">5872 9729 712 0,'1'-2'353'0,"11"-2"-60"15,7 0-211-15,15-1-50 16,17 4 18-16,27-3 41 16,23 4 4-16,35 4 0 15,16-2-10-15,29 6-36 16,5-2-16-16,13-4-13 16,-3 3-2-16,-16-5-2 15,-14 1-2-15,-39 4-43 0,-24 2-57 16</inkml:trace>
  <inkml:trace contextRef="#ctx0" brushRef="#br0" timeOffset="39657.0476">7812 9790 1009 0,'-6'12'443'16,"4"12"-183"-16,-4 16-213 15,4 9-24-15,2 4 215 0</inkml:trace>
  <inkml:trace contextRef="#ctx0" brushRef="#br0" timeOffset="40102.4265">5960 10225 895 0,'3'7'360'0,"6"5"-211"16,7 13-81-16,-1 7 6 15,12 13-15-15,-1 1-15 16,0 0-10-16,-2-4-2 16,-6-11-19-16,-1-6-37 15</inkml:trace>
  <inkml:trace contextRef="#ctx0" brushRef="#br0" timeOffset="40311.9982">6209 10272 942 0,'-5'-3'440'16,"-3"-4"-199"-16,-9 14-99 15,-7 8-35-15,-9 15-43 16,-6 6-13-16,-5 9-20 16,1 0-9-16,3-5-5 15,2-8-26-15,6-9-55 16,4-10-28-16,13-11-74 15,10-2-141-15</inkml:trace>
  <inkml:trace contextRef="#ctx0" brushRef="#br0" timeOffset="40609.9743">6296 10016 1079 0,'2'-10'432'0,"2"-11"-259"0,16 7-83 15,-2 4-11-15,7 6-25 16,2 11-23-16,-12 6-22 16,0 4-4-16,-12 6 11 15,-5 4 8-15,-6 0 4 16,1 0 0-16,-2-4-8 15,4-6-6-15,11-5-6 16,0-2-4-16,10-3-4 16,1-2-11-16,5-2-87 15,6 1-103-15</inkml:trace>
  <inkml:trace contextRef="#ctx0" brushRef="#br0" timeOffset="40805.8568">6687 10161 1114 0,'-2'-2'490'0,"-3"6"-267"15,-2 5-68-15,3 15-83 0,-2 5-30 16,1 15-19-16,1 5-13 16,-1 4-1-16,3 4 2 15,-1-15-3-15,3-5-20 16,0-10-76-16,3-11-70 15</inkml:trace>
  <inkml:trace contextRef="#ctx0" brushRef="#br0" timeOffset="40985.3923">6482 10418 1130 0,'1'2'457'0,"8"0"-285"16,5 1-72-16,14 3-62 15,5-1-10-15,12-2-15 16,3 2-4-16,7-5-8 16,-2 1-37-16,-4-4-117 15,-5-2-103-15</inkml:trace>
  <inkml:trace contextRef="#ctx0" brushRef="#br0" timeOffset="42468.9949">7880 10353 778 0,'4'1'419'16,"13"2"-85"-16,16-1-135 15,7-2-16-15,21-2-58 16,-4 0-29-16,3-3-48 16,0 3-79-16</inkml:trace>
  <inkml:trace contextRef="#ctx0" brushRef="#br0" timeOffset="42900.0856">8640 10274 820 0,'8'-1'394'0,"14"-8"-141"15,3-6-39-15,8-10-70 16,-3-5-15-16,-4-10-5 16,-4 2 2-16,-12-4 3 15,-2-4-18-15,-8 0-46 16,-5-4-20-16,-7 7-38 15,-3 10-7-15,-7 19-24 16,1 13-21-16,3 20-22 16,3 14-6-16,10 17 6 15,5 5 18-15,17-2 24 16,7-1 13-16,9-10 13 16,5-1 7-16,1-9-112 0,-3-6-93 15</inkml:trace>
  <inkml:trace contextRef="#ctx0" brushRef="#br0" timeOffset="43126.1136">8562 10435 1004 0,'13'0'429'16,"14"0"-247"-16,21-2-80 16,10 2-18-16,5 2-44 15,0 1-15-15,-8 1-23 16,-2 1-49-16</inkml:trace>
  <inkml:trace contextRef="#ctx0" brushRef="#br0" timeOffset="43533.6008">8626 10689 845 0,'-5'-3'418'15,"-3"-5"-132"-15,3 0-45 16,5 0-89-16,7 1-38 16,8 0-52-16,9 1-19 15,9 3-13-15,1 0 0 16,5 7-17-16,-7 5-6 0,-13 7-3 16,-9 4 4-16,-17 4 10 15,-8-1 3-15,-14 2 4 16,-3 0-4-16,-4-6-7 15,0-4 0-15,11-9-12 16,4-4-4-16,11-6-14 16,5-7-8-16,11-1-4 15,9 1-1-15,7 7 24 16,6 2 8-16,5 12 11 16,-3 1 5-16,2 9-12 15,-3 2 4-15,-5-3 438 16</inkml:trace>
  <inkml:trace contextRef="#ctx0" brushRef="#br0" timeOffset="44053.9367">9528 8599 920 0,'-4'-6'442'0,"2"0"-196"15,3 7-92-15,19 30-109 16,10 23-30-16,13 58-12 15,7 26 7-15,-2 51 3 16,-10 12-4-16,-18 6 10 16,-18 6 8-16,-34-32-36 15,-15-14-5-15,-24-17-12 0,-6-19-7 16,6-27 36-16,6-12 8 16,13-38 3-16,5-10 2 15,11-18 2-15,4-5-1 16,15-15-82-16,16-6-146 15</inkml:trace>
  <inkml:trace contextRef="#ctx0" brushRef="#br0" timeOffset="44294.7748">10182 9675 1427 0,'0'0'552'0,"-4"2"-373"16,2 4 367-16</inkml:trace>
  <inkml:trace contextRef="#ctx0" brushRef="#br0" timeOffset="80440.5005">17396 11461 386 0,'6'1'212'0,"4"1"-9"15,27 0-104-15,14 4 5 16,40-5 28-16,23 0 10 16,47-1-8-16,20-1-7 15,18 6-50-15,-6 2-33 0,-27 2-23 16,-20-2-6-16,-46-1-11 15,-22-2-80-15</inkml:trace>
  <inkml:trace contextRef="#ctx0" brushRef="#br0" timeOffset="80835.0352">17646 11337 626 0,'-9'-1'320'15,"-13"1"-78"-15,-5 4-114 16,-7 15-89-16,-4 7-17 16,-6 8-22-16,0 4-4 0,15-8-13 15,16-4-10-15,29-9 4 16,17-2 10-16,21 1 16 15,9-3 12-15,15 4-4 16,8-2-3-16,10 3-337 16</inkml:trace>
  <inkml:trace contextRef="#ctx0" brushRef="#br0" timeOffset="81150.6617">19066 11386 829 0,'9'-3'409'16,"9"0"-147"-16,5 3-58 16,2 16-92-16,0 9-39 15,-3 14-47-15,-2 5-9 0,2 0-3 16,0-7 0-16,5-2-35 16,-1-6-58-16,1-6-191 15</inkml:trace>
  <inkml:trace contextRef="#ctx0" brushRef="#br0" timeOffset="81314.3106">19458 11552 539 0,'2'-15'388'0,"-1"-15"55"15,-1 4-116-15,-9 13-106 16,-1 5-34-16,-9 9-69 16,-5 6-29-16,-17 8-50 15,-8 5-18-15,-7 7-18 16,0 2-3-16,5-5-19 15,6-2-65-15,19-4-218 16</inkml:trace>
  <inkml:trace contextRef="#ctx0" brushRef="#br0" timeOffset="82059.7104">19795 11476 559 0,'-11'0'294'0,"-18"0"-53"16,6 4-79-16,1-1-55 15,4 1-10-15,9 3-28 16,2-5-13-16,15 5-9 16,6-7-3-16,21-3-8 0,16-1-1 15,28-4 23-15,18 1 4 16,34 0 3-16,8-2 0 16,15-5-33-16,-2 3-12 15,-20-2-7-15,-15 3-1 16,-36 3 0-16,-21 2 0 15,-31 2 1-15,-10 1 0 16,-19-3 7-16,0-1-1 0,-10-2-2 16,-1-1-1-16,-2 0-9 15,-3-3-2-15,5 3-1 16,-2 0-2-16,2 1 1 16,7-2-3-16,-6 1-1 15,6 1-4-15,4 0-11 16,-1 2-6-16,6 4-8 15,5-1-2-15,5 3-4 16,5 0 1-16,6 8 5 16,-1 3 3-16,6 10 15 15,-4 2 5-15,-11 0 27 16,-6 1 13-16,-16 2 27 16,-6-5 11-16,-12-1 11 15,-1 2 3-15,-5-4-16 16,3 1-11-16,7 2-30 15,2-3-34-15</inkml:trace>
  <inkml:trace contextRef="#ctx0" brushRef="#br0" timeOffset="82889.0341">17371 8828 813 0,'10'4'367'0,"20"10"-170"0,11 7-88 15,11 10-53-15,4 1-22 16,4-1-14-16,0-1-4 16,5-2-129-16</inkml:trace>
  <inkml:trace contextRef="#ctx0" brushRef="#br0" timeOffset="83182.6588">17982 9136 1030 0,'4'0'451'0,"9"2"-239"16,3 2-91-16,12 14-78 15,3 2-24-15,12 9-13 0,7 5-1 16,12 1 9-16,10 4-68 15</inkml:trace>
  <inkml:trace contextRef="#ctx0" brushRef="#br0" timeOffset="83632.6927">18560 9492 731 0,'8'0'350'0,"10"4"-86"16,11 8-207-16,9 6-9 15,15 14-27-15,7 3-8 16,10 11-12-16,-3 3-86 16</inkml:trace>
  <inkml:trace contextRef="#ctx0" brushRef="#br0" timeOffset="83951.5457">19174 9779 846 0,'7'1'383'0,"5"5"-106"15,17 11-243-15,6 6-8 16,17 11-12-16,5 3-2 15,4-1 3-15,8 0 0 16,6-5-40-16</inkml:trace>
  <inkml:trace contextRef="#ctx0" brushRef="#br0" timeOffset="84309.5759">19984 10198 948 0,'2'-2'369'0,"7"2"-246"0,3 2-59 16,7 11-30-16,7 8-9 15,9 10-14-15,3 5-5 16,10 10-1-16,5-1-1 15,12 3-83-15</inkml:trace>
  <inkml:trace contextRef="#ctx0" brushRef="#br0" timeOffset="84595.8775">20641 10598 975 0,'13'6'357'0,"26"10"-289"15,12 4-32-15,15 14-3 16,0 4-12-16,-6 7-6 16,3 0 2-16,-8-4-143 15</inkml:trace>
  <inkml:trace contextRef="#ctx0" brushRef="#br0" timeOffset="85288.6008">19402 9537 886 0,'3'-7'399'0,"7"-8"-182"16,-2 0-44-16,4 7-68 16,2 3-18-16,-6 7-42 15,6 9-19-15,-6 15-29 16,4 5-2-16,-1 12 3 16,0 0 2-16,-1-3 5 15,-3-7 3-15,2-7 3 16,-4-9 3-16,1-15 16 15,2-5 32-15,1-18 50 16,0-7 25-16,8-6-7 0,1-1-33 16,2 3-56-1,7 8-27-15,6 8-17 0,2 5-2 16,10 8-3-16,1 4-1 16,-5 8 4-16,2 3-19 15,-13 2-164-15,-8 4-359 16</inkml:trace>
  <inkml:trace contextRef="#ctx0" brushRef="#br0" timeOffset="85907.9527">17678 8063 638 0,'-11'15'284'0,"-17"22"-136"15,-2 7-74-15,-11 15-57 16,-2 1-5-16,0 3-1 16,2-3 1-16,12-17 8 15,8-10-36-15,11-19-149 16</inkml:trace>
  <inkml:trace contextRef="#ctx0" brushRef="#br0" timeOffset="86087.6308">17391 8361 816 0,'-3'2'408'16,"-4"6"-102"-16,-2 8-116 15,3 6-81-15,0 2-11 16,6 2-31-16,3-11-12 0,6-3-16 15,6-4-4-15,7-4-9 16,-2-3-8-16,7 1-85 16</inkml:trace>
  <inkml:trace contextRef="#ctx0" brushRef="#br0" timeOffset="86636.272">18036 7980 512 0,'1'-2'367'15,"4"-3"40"-15,1-6-59 16,-1-5-121-16,-1-4-53 16,-6-8-79-16,-1 3-23 15,-6 2-35-15,0 3-8 16,-5 9-29-16,-7 3-16 16,-2 11-20-16,-11 6-11 15,4 14 1-15,6 5 5 0,8 6 13 16,11-3 5-1,11-3 1-15,8-3-5 0,13-14 0 16,-2-4 7-16,6-16 17 16,-6-8 18-16,-5-12 45 15,0-2 17-15,-9-9 28 16,-2-3 5-16,-3-1-33 16,1 0-16-16,-7 5-35 15,-1 5-18-15,0 13-11 16,-3 4-8-16,0 13-13 15,-1 4-7-15,2 9-5 16,-4 4 0-16,7 12 8 16,1 7 8-16,-1 6 9 15,1 7 4-15,4 5 3 16,-2-1 4-16,9-5-86 16,0-5-88-16</inkml:trace>
  <inkml:trace contextRef="#ctx0" brushRef="#br0" timeOffset="87130.7133">18351 7924 807 0,'-2'-7'388'0,"0"-8"-127"16,-4-4-29-16,-2-4-47 15,-2 3-21-15,-5 0-60 16,-4 3-29-16,-5 6-50 16,-3 8-24-16,-6 7-22 15,0 7-9-15,4 7-8 16,4 3-1-16,14 7 4 15,8-1 4-15,4-4 8 16,9 0 7-16,3-11 11 16,5-5 5-16,9-3 10 15,2-4 1-15,-4-5 5 16,-2-6 2-16,-7-5 16 0,-2-2 4 16,-2 4 7-16,-3 2-2 15,-2 7-19-15,-3 2-10 16,-2 8-19-16,-1 6-4 15,-1 13-4-15,0 4 3 16,-1 5 5-16,-2 0 0 16,0 2 5-16,1-3 0 15,-1 0 4-15,1-3 0 16,1-6-14-16,1 1-337 0</inkml:trace>
  <inkml:trace contextRef="#ctx0" brushRef="#br0" timeOffset="109187.3824">6620 9119 976 0,'-2'1'412'0,"2"-1"-213"16,8 4-66-16,20-4-51 15,14 0-9-15,20-6-31 16,9-1-7-16,0 5-16 15,-7 2-70-15</inkml:trace>
  <inkml:trace contextRef="#ctx0" brushRef="#br0" timeOffset="109638.9021">7327 8689 959 0,'-14'9'440'15,"-13"6"-188"-15,-6 21-148 16,-8 9-35-16,9 25-44 16,7 9-13-16,17 8-8 15,8 0-3-15,11-13-1 0,8-9 0 16,13-15-18-16,9-11-31 16,1-18-233-16</inkml:trace>
  <inkml:trace contextRef="#ctx0" brushRef="#br0" timeOffset="110029.1644">7477 8982 714 0,'2'-14'410'16,"7"-4"-78"-16,-3-9-127 16,-1 1-38-16,2 1-55 15,-5-2-21-15,0 7-27 16,-2 1-7-16,-6 6-16 15,-4 3-4-15,0 5-20 16,-3 0-18-16,5 11-32 16,3 6-10-16,2 12 2 15,-1 8 10-15,4 7 21 16,1-2 7-16,13-1 1 0,4-7 1 16,6-12-37-16,2 2-62 15,-1-13-289-15</inkml:trace>
  <inkml:trace contextRef="#ctx0" brushRef="#br0" timeOffset="110248.7171">7270 9094 722 0,'7'0'358'0,"9"1"-83"16,12 2-136-16,15-1-55 16,3 1-23-16,9-3-32 15,-1 1-9-15,-12-2-42 16,1-1-74-16</inkml:trace>
  <inkml:trace contextRef="#ctx0" brushRef="#br0" timeOffset="110581.5021">7371 9218 962 0,'-2'-5'437'15,"2"-6"-192"-15,2 2-83 16,9 3-89-16,6 2-28 15,7 6-40-15,1 5-5 0,-3 4 0 16,-4 4-1-16,-13 3 1 16,-4 4 3-1,-9 3 5-15,-9-1 4 0,-1 1 4 16,0-5-1-16,3-10-3 16,7-1-4-16,9-7-15 15,2-3-4-15,12 0-1 16,4-3 2-16,2-1 10 15,5 4 0-15,6 1 0 16,1 0 17-16,-1 1-187 16</inkml:trace>
  <inkml:trace contextRef="#ctx0" brushRef="#br0" timeOffset="110866.2484">7621 8791 814 0,'0'0'404'15,"3"5"-109"-15,12 14-149 16,9 19-86-16,8 10-15 0,0 15-23 15,-10 0-3-15,-11 3-3 16,-10-1 0-16,-11-2-2 16,-1-3-13-16,-10-13-65 15,0-8-18-15,3-11-246 16</inkml:trace>
  <inkml:trace contextRef="#ctx0" brushRef="#br0" timeOffset="111295.249">7795 8712 736 0,'1'-2'389'0,"1"0"-83"16,4-2-156-16,-6 3-31 15,0 0-30-15,21-5-14 16,30-2-31-16,-31 11-8 0,-13 3-19 15,-4 3-4-15,-7 8 2 16,-9 1-1-16,-2 10 0 16,-2 1-3-16,4-6-8 15,8-1-4-15,10-11-7 16,7-3-2-16,6-7 4 16,8-1 2-16,-1-3 6 15,2 0 3-15,-3 2 11 16,-3 1-31-16</inkml:trace>
  <inkml:trace contextRef="#ctx0" brushRef="#br0" timeOffset="111850.614">7200 9824 1024 0,'-15'11'453'0,"-10"11"-213"16,-6 28-170-1,-1 10-40-15,6 28-30 0,3 13-1 16,14 23-3-16,4 5 3 15,6-11 2-15,5-9 2 16,9-31 2-16,6-15 0 16,4-21-31-16,5-16-56 15</inkml:trace>
  <inkml:trace contextRef="#ctx0" brushRef="#br0" timeOffset="112270.8095">7354 10258 685 0,'3'-6'364'16,"7"-4"-113"-16,-6-7-75 16,6-4-23-16,-2-5-35 15,-4-3-7-15,2-1-13 16,-7-4-6-16,-1 10-17 0,-3 3-10 16,-3 7-16-16,6 9-11 15,-1 1-20-15,1 3-14 16,1 1-26-16,0 0-8 15,0 0-5-15,-5 12 5 16,-17 45 16-16,16-26 7 16,8 5 4-16,4 1 0 15,15-9 1-15,4-4 0 16,8-11-15-16,0-6-48 0,-4-7-148 16,-3 0-126-16</inkml:trace>
  <inkml:trace contextRef="#ctx0" brushRef="#br0" timeOffset="112482.0099">7144 10423 914 0,'3'1'451'16,"6"3"-53"-16,17 0-325 15,9 0-14-15,14 4-16 16,4 1-13-16,-6-3-13 16,-7 2 0-16,-11-6-62 15,-2 3-89-15</inkml:trace>
  <inkml:trace contextRef="#ctx0" brushRef="#br0" timeOffset="112811.6547">7179 10595 1145 0,'-2'-6'456'0,"1"-5"-307"16,7 2-55-16,13 4-55 15,8 1-16-15,8 8-13 16,3 1-5-16,-4 6-1 15,-6 4 4-15,-18 1 6 16,-5 1 4-16,-12 8 5 16,-5-1 1-16,-5 2-1 15,1-3-3-15,4-7-6 16,5-3-5-16,7-7-7 16,7-2 1-16,7-2 1 15,2-2 2-15,7 0 2 16,0 0-2-16,1-3-10 15,1 0-54-15</inkml:trace>
  <inkml:trace contextRef="#ctx0" brushRef="#br0" timeOffset="113152.4702">7494 10025 1046 0,'3'-2'430'16,"2"0"-219"-16,7 10-183 15,1 3-2-15,6 19-16 16,2 10-4-16,-8 22 0 16,-3 18-2-16,-10 18 15 15,-8 4-32-15,-9-4-6 16,1-5-1-16,-3-9-12 16,3-6 34-16,3-22 2 15,3-11-65-15</inkml:trace>
  <inkml:trace contextRef="#ctx0" brushRef="#br0" timeOffset="113678.0108">7623 9865 899 0,'-1'-5'413'0,"1"-1"-190"16,-1 0-64-16,3 0-87 16,5 3-23-16,7 0-29 15,4 1-4-15,3 3-5 16,-1 5-1-16,-9 4 16 15,-7 4 9-15,-10 8 7 16,-9 0 3-16,-5 1-13 0,1-1-9 16,1-8-13-16,8 2-3 15,8-9 1-15,3-4 5 16,9 5 17-16,3-4 5 16,4 0 13-16,3 0-4 15,-3-6-1-15,3-3-5 16,-6-3-13-16,-4-1-15 15</inkml:trace>
  <inkml:trace contextRef="#ctx0" brushRef="#br0" timeOffset="159175.2733">1441 11577 924 0,'-1'1'424'0,"-1"0"-180"16,30 4-128-16,11-3-28 15,33 2-25-15,20-2-5 16,22-3-21-16,8-4-6 0,-5-3-4 16,-10-1 1-16,-33-1-60 15,-11 5-67-15,-32 2-210 16,-14 6-193-16</inkml:trace>
  <inkml:trace contextRef="#ctx0" brushRef="#br0" timeOffset="159339.5575">1843 11574 794 0,'-6'5'337'0,"-3"5"-188"15,3 9-20-15,6 15-21 16,3 6-4-16,3 20-13 15,1 3-14-15,-4 4-26 16,2-5-14-16,1-11-29 16,2-8-67-16</inkml:trace>
  <inkml:trace contextRef="#ctx0" brushRef="#br0" timeOffset="159624.4977">2218 11925 857 0,'-9'-8'428'0,"-8"-6"-121"0,-2 5-171 16,1 7-46-16,3 11-56 16,-2 4-28-16,9 12-34 15,5 6-7-15,8-1 3 16,9-1 6-16,12-9 19 15,4-9 15-15,8-9 40 16,-1-2 29-16,-15-11 54 16,-8-4 15-16,-12-2-12 15,-5-1-24-15,-6 0-107 16,-2 2-101-16</inkml:trace>
  <inkml:trace contextRef="#ctx0" brushRef="#br0" timeOffset="159998.6602">2834 11939 987 0,'9'-6'459'15,"12"-4"-185"-15,3 7-71 16,6 12-60-16,-3 7-27 16,-6 9-34-16,-7 2-11 15,-8-4-10-15,-5-4-10 0,-2-5-9 16,1-3-5-16,0-11-3 16,4-2-1-16,4-11-9 15,2-4-4-15,5-3-16 16,-1-2-4-16,2 8-7 15,0 2-5-15,0 12-2 16,2 6 0-16,-3 9 6 16,-4 4 5-16,0 5 2 15,0 2 2-15,-1 1-101 16,3 1-91-16</inkml:trace>
  <inkml:trace contextRef="#ctx0" brushRef="#br0" timeOffset="160327.6627">3210 11910 955 0,'5'-19'475'15,"8"-23"-122"-15,6 2-110 16,11 5-84-16,3 9-27 16,3 12-64-16,4 9-28 15,-5 15-31-15,-3 7-9 16,-5 22-1-16,-7 6 1 15,-2 11 8-15,-6 2 1 16,0-13 0-16,-5-5 1 0,6-14-7 16,0-9-10-16,-1-5-18 15,5-7 1-15,-14-12 15 16,-6-3 13-16,-1-10 22 16,-11-5 0-16,-6 3-13 15,0-1-9-15,-12 14-16 16,0 7-10-16,2 11-8 15,0 7-2-15,15 2-61 16,6 1-75-16</inkml:trace>
  <inkml:trace contextRef="#ctx0" brushRef="#br0" timeOffset="160716.5991">3888 11892 745 0,'-8'-8'452'0,"-8"-5"-17"0,-3 3-168 16,-4 10-148-16,0 5-51 16,0 8-73-16,6 4-6 15,7 4-14-15,8-2-3 16,8-4 1-16,5-3 3 15,9-1 13-15,3-2 4 0,2-4-18 16,-4-3-13-16,-6-1-8 16,-3 0 0-16,-12 0 23 15,-8-1 14-15,-11 7 16 16,-5-3 17-16,-6 5 24 16,7 2 4-16,7 1-3 15,7 3-12-15,9-2-22 16,1 2-7-16,10-6-6 15,7-2-2-15,10-1 2 16,6-5 17-16,0 2-77 16,1-2-84-16</inkml:trace>
  <inkml:trace contextRef="#ctx0" brushRef="#br0" timeOffset="161047.0676">4030 11945 1181 0,'1'-6'503'0,"1"-3"-266"0,-1 3-65 15,3 7-65-15,0 10-29 16,3 9-49-16,2 9-11 16,0 5-8-16,-4-1-2 15,-2-1-2-15,-3-10-29 16,2-3-133-16,2-3-98 16,6-12-215-16,1-1-70 15,1-8 109-15,-1-10 111 16,1-2 340-16,-3-2 152 0,3-5 111 15,-1 2 32-15,-5 4-33 16,0 2-12-16,-8 10-48 16,-3 5-35-16,-10 4-67 15,0 10-27-15,-6 2-33 16,3 0-9-16,8 0-34 16,2-2-14-16,13-4-18 15,6 1 4-15,16-1-103 16,3-3-89-16</inkml:trace>
  <inkml:trace contextRef="#ctx0" brushRef="#br0" timeOffset="161631.1042">4352 11954 823 0,'0'6'353'16,"7"1"-174"-16,9-3-72 15,10 2-49-15,6-5-10 16,3-1-22-16,-1 1-6 16,-4-4 1-16,-7-3 2 15,-5-2 9-15,-5 0 4 0,-8 0 5 16,-5 0 8-16,-9 2 7 15,-5 4 1-15,-1 2-8 16,3 2-13-16,0 4-25 16,4 3-9-16,-1 7-12 15,-2-1-4-15,11 5-1 16,0-3 0-16,5-3 2 16,9 6 3-16,5-8 5 15,3 0 3-15,12-1 3 16,-2-5 3-16,2-5 4 15,7 3 2-15,-2-11 7 16,0-2 2-16,-2-4 22 16,-8-10 16-16,-8-1 28 15,-8 1 15-15,-13-3 6 16,-2 7-15-16,-12 5-41 16,0 1-23-16,-5 12-43 15,3 4-11-15,-2 12-8 0,-1 6-1 16,4 7 7-16,-4 2 3 15,9 10 7-15,2 1 4 16,11 5 6-16,5 0 3 16,3-7 6-16,4-3 2 15,-1-10 4-15,2-3 1 16,2-11-99-16,0-6-120 16</inkml:trace>
  <inkml:trace contextRef="#ctx0" brushRef="#br0" timeOffset="161771.6352">5075 12124 1560 0,'-2'-2'624'0,"3"2"-415"16,-1 0-98-16,0 0-487 15</inkml:trace>
  <inkml:trace contextRef="#ctx0" brushRef="#br0" timeOffset="162483.225">5467 11991 479 0,'-1'8'187'0,"9"13"-118"15,-10-5-4-15,2 5 12 16,3-2 10-16,-6-6 18 16,5-1 16-16,-3-9 29 15,-2-4 2-15,-2-11 1 16,-1 0-14-16,4-7-31 16,2-4-17-16,3-5-26 15,4 0-12-15,8-5-12 16,4 8-7-16,4 12-26 15,0 11-14-15,-2 19-22 16,-2 10 0-16,-5 10 12 16,-1 1 10-16,-3-1 11 0,2 0-42 15,3-6-186-15</inkml:trace>
  <inkml:trace contextRef="#ctx0" brushRef="#br0" timeOffset="162843.4488">5946 12004 953 0,'-8'-6'470'0,"-12"-4"-172"16,-2 0-88-16,5 7-118 16,-4 2-40-16,6 3-50 15,2 4-10-15,9 5-19 16,3 1-5-16,11 3 0 15,5-3 8-15,8-2 15 16,1-3 6-16,-3-6-3 16,-3-2-8-16,-7-2-2 15,-3 2 1-15,-9-1 8 16,-5 1 7-16,-9 2 9 16,-2 5 4-16,-8 6 15 15,1 3 4-15,5 0-9 16,0 1-10-16,16 2-21 15,3-2-7-15,15 1 2 16,6-2 5-16,8-6-45 16,5 1-51-16,-2-6-229 0</inkml:trace>
  <inkml:trace contextRef="#ctx0" brushRef="#br0" timeOffset="163167.9496">6341 12059 687 0,'-5'-3'431'15,"-12"-9"-9"-15,-4-2-89 16,-3 6-145-16,-5 0-59 0,2 9-83 16,0 4-37-16,2 3-21 15,2 3-10-15,10 6-18 16,6 2-3-16,14 4 5 16,6-4 7-16,13-3 17 15,5-4 8-15,2-8 12 16,-2-1 6-16,-9-10 15 15,-3-2 10-15,-8-6 17 16,-8-8 24-16,-6-4 32 16,-9-7-3-16,-5-7-16 15,-3-6-27-15,3-10-52 16,4-2-11-16,10-2-15 16,4 9-11-16,12 14-26 15,4 6-30-15,4 16-126 16,3 4-115-16</inkml:trace>
  <inkml:trace contextRef="#ctx0" brushRef="#br0" timeOffset="163355.2069">6507 11996 1200 0,'0'5'492'15,"-1"6"-290"-15,1 8-100 16,1 6-54-16,-1-1-18 16,-1 1-17-16,1-1-21 0,-1-3-233 15</inkml:trace>
  <inkml:trace contextRef="#ctx0" brushRef="#br0" timeOffset="163514.4208">6492 11787 1227 0,'-2'-6'560'15,"-3"-4"-228"-15,5 6-257 16,1 4-54-16,4 5-20 16,-5-5-89-16</inkml:trace>
  <inkml:trace contextRef="#ctx0" brushRef="#br0" timeOffset="163796.4503">6835 12026 970 0,'-4'-7'473'16,"-1"-1"-162"-16,-7-5-82 15,-10 4-91-15,1 5-34 16,-4 1-56-16,3 6-25 0,3 12-43 15,3-2-18-15,9 9-8 16,6 4 3-16,10-5 17 16,9 3 7-16,11-8 8 15,4-8 5-15,-3-8 6 16,-6-3 41-16,-5-11 66 16,-8-1 22-16,-9-3 18 15,-3-1-39-15,-14 0-96 16,-5 0-67-16</inkml:trace>
  <inkml:trace contextRef="#ctx0" brushRef="#br0" timeOffset="164265.3885">7760 11930 1131 0,'-16'-2'529'15,"-16"-3"-249"-15,0 12-169 16,-1 2-61-16,7 11-77 16,9 5-7-16,10 3-8 15,4 2 0-15,13 1 14 16,4-8 8-16,16-4 14 15,4-4 6-15,0-9 11 16,-1-2 8-16,-14-10 43 16,-8-4 24-16,-15-2 24 15,-10-3-4-15,-18 4-38 16,-4 2-27-16,-4 4-16 16,5 0-62-16,16 4-128 15</inkml:trace>
  <inkml:trace contextRef="#ctx0" brushRef="#br0" timeOffset="164457.865">7814 11997 1313 0,'6'0'534'0,"10"-7"-331"15,6-1-99-15,13 7-69 16,1-4-13-16,6 8-12 15,0 3-15-15,-12-1-158 16,1 3-208-16</inkml:trace>
  <inkml:trace contextRef="#ctx0" brushRef="#br0" timeOffset="164607.4989">8001 11979 1001 0,'-3'7'418'0,"-4"12"-247"15,2 0-58-15,1 10-53 16,2 2-22-16,2-3-23 16,0 2-2-16,10-5-19 15,0-5-58-15</inkml:trace>
  <inkml:trace contextRef="#ctx0" brushRef="#br0" timeOffset="164875.7424">8351 12032 1372 0,'-14'-8'553'16,"-6"0"-367"-16,-1 1-75 0,5 14-105 16,7 6-18-1,0 3-27-15,9 7-2 0,3-2 10 16,9 1 4-16,9-5 16 15,-1-4 8-15,1-7 40 16,-4-9 34-16,-4-6 69 16,-1-4 26-16,-8-4-8 15,-3-2-27-15,-4 2-84 16,-9 1-94-16</inkml:trace>
  <inkml:trace contextRef="#ctx0" brushRef="#br0" timeOffset="165575.9302">9235 11914 735 0,'-5'-8'426'16,"-3"-4"-67"-16,-10 4-152 15,-7 7-43-15,-6 12-74 16,-3 9-40-16,7 16-44 16,8 3-16-16,14 0-17 15,11-3 3-15,17-10 11 16,8-6 5-16,8-11 12 16,0-2 8-16,-11-13 59 15,-11-5 25-15,-13-3 21 16,-5-1-7-16,-17 1-62 15,-4 5-22-15,-1 3-106 16,0 0-69-16</inkml:trace>
  <inkml:trace contextRef="#ctx0" brushRef="#br0" timeOffset="165863.2241">9340 11962 1220 0,'7'1'489'15,"10"5"-328"-15,4-2-35 16,-3 11-53-16,-3-4-21 16,-11 3-20-16,-2 3-1 15,-7-8 1-15,1 5 1 16,-3-8 0-16,2-3-7 0,5-4-32 16,4-7-9-16,11-3-14 15,2-4 2-15,5-3 20 16,1 1 10-16,-1 6 15 15,0 3 2-15,-3 12 0 16,-5 8-9-16,-8 5-9 16,-4 5-1-16,-4 3 10 15,-3 2-46-15,5-1-541 16</inkml:trace>
  <inkml:trace contextRef="#ctx0" brushRef="#br0" timeOffset="166070.62">9777 11869 1156 0,'0'-5'580'0,"0"-3"-213"15,-1 15-194-15,-2 13-66 16,3 19-79-16,1 7-9 16,2 9-14-16,1 6 0 15,0 0 1-15,-4-2 0 16,-3-1-17-16,0-6-30 15,-4-13-111-15,6-2-67 16</inkml:trace>
  <inkml:trace contextRef="#ctx0" brushRef="#br0" timeOffset="166249.3051">9811 12062 1075 0,'1'-1'389'0,"10"-2"-338"15,6 2-29-15,14 0-32 16,11 5-25-16</inkml:trace>
  <inkml:trace contextRef="#ctx0" brushRef="#br0" timeOffset="166741.2229">10329 11930 823 0,'-9'-6'487'16,"-13"-7"-34"-16,2 9-267 15,5 7-118-15,-1 3-47 16,7 7-29-16,5 2-16 15,7 1-6-15,9 3 5 16,4-4 16-16,4-1 5 0,3-4-15 16,-4-7-17-16,-7-3-7 15,-3-1 3-15,-10-6 23 16,-8 1 18-16,-6 2 14 16,-7-1 9-16,-3 8 13 15,4 2 1-15,3 8-13 16,4-3-15-16,8 4-22 15,5 2-4-15,6 4 1 16,7-1 3-16,8-5 9 16,1-2 4-16,6-9 9 15,1-4 4-15,4-7 4 16,0-6 2-16,-2-6 2 16,0-3 1-16,-7-1 22 15,-3-1 15-15,-8 6 31 16,-4 4 9-16,-7 10-25 0,-1 7-19 15,-6 9-47 1,0 4-16-16,1 6-6 0,1 7 3 16,4-3-14-16,0 3-39 15,6-4-128-15,-3-6-190 16</inkml:trace>
  <inkml:trace contextRef="#ctx0" brushRef="#br0" timeOffset="166893.5912">10527 11805 1025 0,'-3'-10'535'0,"-5"-12"-145"15,2 8-179-15,2 10-165 16,4 4-49-16,6 8 13 16,3 4-105-16</inkml:trace>
  <inkml:trace contextRef="#ctx0" brushRef="#br0" timeOffset="167178.0331">10875 12071 1066 0,'-5'-5'501'0,"-13"-9"-207"16,2 0-89-16,-3 3-112 15,-1 2-21-15,0 5-41 0,1 4-21 16,3 12-34-16,-1-2-13 16,8 7-3-16,3 5 2 15,12-5 9-15,7 1 5 16,11-2 12-16,3-6 6 16,-1-7 17-16,0-3 15 15,-7-9 17-15,-3 0 6 16,-11 3-14-16,-5 1 5 0</inkml:trace>
  <inkml:trace contextRef="#ctx0" brushRef="#br0" timeOffset="167527.7853">11455 11643 780 0,'0'-5'477'0,"-1"-4"-37"15,2 12-302-15,3 12-65 16,4 21-76-16,0 16-6 16,5 26 11-16,-5 8 6 15,-1-3 6-15,-1-6 3 16,-1-25 9-16,0-15-18 16,-3-14-63-16,0-7-54 15,-1-11-200-15</inkml:trace>
  <inkml:trace contextRef="#ctx0" brushRef="#br0" timeOffset="167795.635">11327 11662 550 0,'6'-15'354'15,"6"-12"17"-15,16 4-190 16,13-2 12-16,19 11-50 16,8 5-17-16,2 14-49 15,-5 10-26-15,-18 15-26 16,-11 3-5-16,-29 2 21 16,-16 4 13-16,-26-1 12 15,-17 1 0-15,-13-4-22 16,2-8-62-16,14-16-569 0</inkml:trace>
  <inkml:trace contextRef="#ctx0" brushRef="#br0" timeOffset="168743.6913">12609 11895 1011 0,'-15'-7'407'0,"-14"-5"-250"15,-1 5-65-15,1 10-71 16,5 4-7-16,12 7-32 15,5 6-11-15,13 5-2 16,5-2 4-16,11-2 16 16,2-3 5-16,2-11 7 15,-2 1 6-15,-11-7 15 16,-5-1 8-16,-12 0 10 16,-6-1-1-16,-11 4-9 15,-6 1-4-15,0 6-9 16,1 2-1-16,13 4-9 15,5 0-7-15,12-2-6 16,11 2-2-16,2-5 6 16,8 0 4-16,-1-3 8 15,-3-2 3-15,1-6-26 0,-4-2-80 16</inkml:trace>
  <inkml:trace contextRef="#ctx0" brushRef="#br0" timeOffset="168881.1983">12597 11699 1315 0,'-5'-7'536'0,"-2"-2"-354"16,1 1-72-1,5 8-118-15,2 4-23 0,6 4-83 16,6 5-111-16</inkml:trace>
  <inkml:trace contextRef="#ctx0" brushRef="#br0" timeOffset="169003.2155">12735 11855 835 0,'13'17'402'0,"14"28"-159"16,6 4-64-16,3 7-100 16,-2 3-25-16,-8-1-26 15,-1-1-2-15,-6-5-54 16,1-4-57-16,-2-12-199 16</inkml:trace>
  <inkml:trace contextRef="#ctx0" brushRef="#br0" timeOffset="169186.567">13040 12049 704 0,'2'-20'352'0,"0"-11"-70"0,-1 6-33 15,-6 16-62-15,-3 11-21 16,-16 11-64-16,-9 11-39 16,-11 12-29-16,-7 4-9 15,2 3-16-15,2 1-4 16,13 0-52-16,5-4-57 15,16-5-219-15</inkml:trace>
  <inkml:trace contextRef="#ctx0" brushRef="#br0" timeOffset="169672.6601">13334 11914 831 0,'-9'-9'422'0,"-9"-9"-157"15,-3 4-80-15,4 11-95 16,1 3-45-16,3 7-31 16,4 6-21-16,6 5-16 15,5 2 1-15,4-1 7 16,7-2 5-16,3-3 8 15,2-3 2-15,2-4 5 16,-4-4 5-16,-3-3 7 0,-7 0 3 16,-11-3-9-16,-3 0-6 15,-9 3-10-15,-2 6-8 16,-1 3 2-16,1 6-2 16,10 0-1-16,0-3-1 15,13 6 0-15,2-3 3 16,8-2 12-16,9 2 5 15,1-15 17-15,6-2 8 16,5-6 2-16,-3-6 3 0,-2-1-9 16,-2-1 29-16,-7-9 33 15,-5 2 8-15,-9 7 6 16,-4 5-29-16,-4 9-49 16,-1 7-20-16,-4 8-17 15,2 6-9-15,4 7 10 16,0-1-56-16</inkml:trace>
  <inkml:trace contextRef="#ctx0" brushRef="#br0" timeOffset="169958.7104">13889 11892 1105 0,'0'-9'503'0,"2"-10"-237"16,5 21-161-16,1 13-14 16,0 24-74-16,3 5-17 15,-6 14-1-15,4 4 1 16,-5 5 9-16,-3-2 3 16,2 1-21-16,-6-11-32 15,2-16-115-15</inkml:trace>
  <inkml:trace contextRef="#ctx0" brushRef="#br0" timeOffset="170087.6121">13995 12080 1127 0,'3'-4'461'16,"7"-1"-272"-16,7-1-100 0,8 1-60 15,8 2-10-15,0-1-8 16,4 3-37-16,-1 1-187 16</inkml:trace>
  <inkml:trace contextRef="#ctx0" brushRef="#br0" timeOffset="170321.6982">14439 11947 713 0,'0'-10'423'0,"-4"-11"-48"16,-4 6-85-16,-15 7-115 16,-3 5-52-16,-8 3-77 15,-1 2-5-15,9 5-30 16,3 1-14-16,10 9-23 16,9 3-6-16,4 2-4 15,9 2 5-15,7-2 17 16,5-3 7-16,7-1 9 0,-1-10 10 15,1-8-51 1,1 0-59-16</inkml:trace>
  <inkml:trace contextRef="#ctx0" brushRef="#br0" timeOffset="170457.8348">14426 11763 739 0,'-6'-10'454'15,"-3"-10"-22"-15,1 4-182 16,4 8-138-16,2 2-42 0,2 6-67 15,3 4-18-15,-3-4-125 16,0 0-157-16</inkml:trace>
  <inkml:trace contextRef="#ctx0" brushRef="#br0" timeOffset="170667.9754">14529 11945 848 0,'3'8'461'0,"3"7"-103"16,3 6-119-16,5-3-118 15,-6-3-42-15,4 1-42 16,-2-2-10-16,0 0-11 16,3 0-2-16,-1-7 7 15,3-3 4-15,0-5 28 16,-2-3 15-16,1-9 20 16,-3-3-4-16,-8-4-23 15,4-1-34-15,-6 5-159 0,-1 1-41 16</inkml:trace>
  <inkml:trace contextRef="#ctx0" brushRef="#br0" timeOffset="170996.5161">15067 12000 769 0,'0'-9'427'0,"-4"-8"-76"16,-5-2-70-16,-1 3-103 15,-7 3-45-15,-7 4-74 16,1 7-28-16,-6 5-47 16,2 10-13-16,8 15-9 15,0-2 2-15,12 5 8 16,6-5 8-16,11-7 13 15,14 1 7-15,6-12 21 16,3-1 23-16,-3-8 44 16,-9-8 18-16,-11-6 5 15,-5-3-17-15,-11 1-94 16,-1-1 401-16</inkml:trace>
  <inkml:trace contextRef="#ctx0" brushRef="#br0" timeOffset="171755.5257">1725 12993 1062 0,'5'-4'460'15,"6"3"-275"-15,10 6-63 16,2 4-39-16,14 14-50 16,4 0-14-16,9 9-6 15,2 2 4-15,-7-3 7 16,-9-1-39-16,-11-6-174 16</inkml:trace>
  <inkml:trace contextRef="#ctx0" brushRef="#br0" timeOffset="171921.4369">2129 12906 1128 0,'-7'-1'500'0,"-8"5"-242"0,-7 8-97 16,-7 18-82-16,1 12-27 16,-14 2-33-16,-1 2-7 15,9-4-27-15,-1-6-59 16,17-8-191-16</inkml:trace>
  <inkml:trace contextRef="#ctx0" brushRef="#br0" timeOffset="172093.633">2243 13037 1028 0,'12'-2'454'15,"4"-3"-203"-15,17 5-182 16,6-5-22-16,7-4-20 16,7 9-58-16</inkml:trace>
  <inkml:trace contextRef="#ctx0" brushRef="#br0" timeOffset="172409.9193">2944 12899 985 0,'-12'4'425'16,"-17"4"-239"-16,2 5-59 15,-2 12-85-15,5 3-24 16,13 6-27-16,8 3-7 15,12-6 0-15,8-5 2 16,10-7 11-16,-1-6 6 16,3-7 11-16,-1-2 8 0,-14-6 34 15,3 0 13-15,-11-8 15 16,-9-2 0-16,-2-1-34 16,-15-5-15-16,-3 3-91 15,2 2-77-15</inkml:trace>
  <inkml:trace contextRef="#ctx0" brushRef="#br0" timeOffset="172680.0071">3176 12948 1026 0,'-4'0'502'0,"-7"0"-191"16,1 2-131-16,2 17-123 15,2 3-36-15,3 6-23 16,4 0-4-16,7-4 0 0,4-4 0 16,6-6 6-16,0-2 6 15,4-9 38-15,0-6 20 16,0-6 23-16,-3-4 7 16,-7 0-20-16,-1-2-15 15,-8 3-19-15,-2-3-27 16,-1 2-135-16,-4 1-86 0</inkml:trace>
  <inkml:trace contextRef="#ctx0" brushRef="#br0" timeOffset="172902.4441">3439 12957 727 0,'-1'1'458'0,"1"7"39"15,-2 6-262-15,4 9-138 16,5 1-24-16,5 4-44 15,3-4-9-15,-6-6-6 16,4-2 0-16,-3-7 8 16,0-7 7-16,5-3 30 15,-1-7 14-15,-2-9 6 16,-2-2-3-16,0 1-32 16,-3-1-16-16,0 6-88 15,-1 3-68-15</inkml:trace>
  <inkml:trace contextRef="#ctx0" brushRef="#br0" timeOffset="173068.5057">3770 12995 779 0,'0'4'483'16,"1"3"-19"-16,1 7-186 15,-4 5-143-15,1 4-35 16,0 2-43-16,1-2-13 15,7-2-36-15,3-4-23 0</inkml:trace>
  <inkml:trace contextRef="#ctx0" brushRef="#br0" timeOffset="173620.8194">4191 13039 788 0,'-8'-1'439'0,"-6"-2"-104"0,-11 2-115 16,-2 5-40-16,0 4-79 15,0 3-37-15,9 7-54 16,5 1-19-16,5 4-17 16,7 3 0-16,10-2 7 15,8-3 5-15,14-8 14 16,2-6 5-16,0-10 16 15,-6-6 7-15,-12-7 19 16,-7-1 5-16,-15 4-6 16,-6-2-11-16,-13 4-27 15,-2 2 4-15,0 0-86 16,9 2-49-16</inkml:trace>
  <inkml:trace contextRef="#ctx0" brushRef="#br0" timeOffset="173817.8915">4269 13053 985 0,'7'-3'424'16,"14"-3"-229"-16,6 0-81 16,12 2-65-16,1 4-20 15,0 1-13-15,-5 1-1 16,-12 1-35-16,-2-2-35 0,-10 2-95 15,0-1-114-15</inkml:trace>
  <inkml:trace contextRef="#ctx0" brushRef="#br0" timeOffset="173941.8511">4464 13042 516 0,'-6'7'338'16,"-3"1"-41"-16,6 11-86 15,-1 4-57-15,3 5-77 16,-2 4-29-16,0-1-26 15,3 0-17-15,7-6-195 16</inkml:trace>
  <inkml:trace contextRef="#ctx0" brushRef="#br0" timeOffset="174329.5162">4673 13125 1001 0,'-5'0'438'0,"-5"0"-225"0,2 6-67 16,0 5-72-16,1 1-32 15,6 7-39-15,2 0-3 16,8 0 0-16,4-3 0 16,2-8 7-16,2-3 6 15,5-11 11-15,0-3 4 0,0-6 4 16,-4-3 4-16,-6 1 13 15,-1 2-2-15,-6 5-4 16,-2 2-3-16,-3 6-29 16,0 2-6-16,1 11-11 15,3 3-7-15,3 4 4 16,6 3 2-16,2-6 7 16,5-1 1-16,2-7 5 15,0-4 4-15,-1-5 13 16,-7-5 3-16,0-5 8 15,-5 0-2-15,-7-2-38 16,3-1-73-16,-8 1-240 16</inkml:trace>
  <inkml:trace contextRef="#ctx0" brushRef="#br0" timeOffset="174461.3393">4920 12943 1050 0,'-4'-3'590'0,"-2"0"-125"16,4 3-271-16,1 0-79 15,0 0-102-15,1 0-16 16,3 10-86-16,6 5 74 16</inkml:trace>
  <inkml:trace contextRef="#ctx0" brushRef="#br0" timeOffset="174789.4957">5433 13127 986 0,'-11'-7'491'0,"-14"-8"-174"16,-3 2-99-16,-2 12-120 15,-3 1-45-15,2 11-47 16,4 5-14-16,6 6-20 15,4 8-2-15,11 1-1 16,6 2 7-16,12-2 10 16,6-3 5-16,15-9 9 15,-3-5 2-15,2-9 11 16,-2-5 8-16,-15-13 23 16,-7-3 9-16,-18-5 4 0,-11 0-9 15,-8 2-27-15,-6 0-41 16</inkml:trace>
  <inkml:trace contextRef="#ctx0" brushRef="#br0" timeOffset="175138.7363">5828 13169 799 0,'-2'4'383'0,"-3"5"-137"16,-10 0-83-16,-9 13-65 15,-5 1-36-15,-10 1-36 16,0 2-8-16,2-10-1 16,5-6 1-16,5-11 4 15,6-5 3-15,9-12-1 16,1-3-4-16,10-1-9 15,5-2-5-15,6 4 0 16,5 2 5-16,7 12 7 16,0 4 5-16,3 10 14 15,0 8 6-15,2 11 9 0,-2 0-2 16,-3 4-9-16,0 2 3 16,-5-9-263-16</inkml:trace>
  <inkml:trace contextRef="#ctx0" brushRef="#br0" timeOffset="192078.9107">6232 13246 588 0,'8'4'346'15,"5"5"-38"-15,-1 5-152 16,-3 3-22-16,-11 3-58 15,-5-2-21-15,-7-5-95 16,3-1-186-16</inkml:trace>
  <inkml:trace contextRef="#ctx0" brushRef="#br0" timeOffset="192380.6091">6773 13125 782 0,'0'-10'387'16,"-6"-10"-128"-16,-6 1-43 16,-10 5-66-16,-8 5-30 0,-2 12-54 15,0 1-21-15,3 11-46 16,10 3-17-16,7 1-12 15,7 5-4-15,11-1 12 16,3-1 6-16,12-3 11 16,-2-1 5-16,4-8 7 15,2-2 4-15,-8-6 6 16,1-2-42-16,-4-8-199 16</inkml:trace>
  <inkml:trace contextRef="#ctx0" brushRef="#br0" timeOffset="192495.3031">6746 12920 1117 0,'-3'-6'459'0,"-1"-10"-300"15,-2 7-69-15,6 8-120 16,4 1-121-16</inkml:trace>
  <inkml:trace contextRef="#ctx0" brushRef="#br0" timeOffset="192770.5673">6969 13127 604 0,'0'9'367'0,"0"6"-31"15,-2-1-167-15,-4-2-28 16,-2-1-69-16,0-1-26 16,1-3-20-16,3-4 3 0,4-3-2 15,-1-3-3-15,-1 2-16 16,2 0-8-16,0-12-9 15,13-37 6-15,4 33 26 16,5 3 12-16,4 5 13 16,-4 3-5-16,3 10-24 15,-2 5-9-15,-5 11-6 16,0 1 2-16,-8 3 19 16,-1 0-50-16,1-1-216 15</inkml:trace>
  <inkml:trace contextRef="#ctx0" brushRef="#br0" timeOffset="193215.4515">7375 13138 823 0,'-3'-2'402'15,"-1"2"-157"-15,2 1-99 16,2-1-102-16,0 0-26 15,0 8-15-15,2 7-3 16,13 26 2-16,-1-31 3 16,1-9 6-16,-2-3 6 15,1-8 15-15,-4-2 14 0,-3-2 18 16,-2-1-1-16,-5 4-12 16,0 7-20-16,-4 4-46 15,4 7-11-15,2 7-9 16,1 1 3-16,9 4 24 15,3 2 5-15,5-6 4 16,4-4 1-16,3-9 5 16,-4-7 6-16,0-9 43 15,-4-2 28-15,-1-7 43 16,-1 1 14-16,-1-2-34 16,0-2-26-16,3 8-56 15,-1 2-22-15,2 9-19 16,-1 6-11-16,-6 7-6 15,-3 6 1-15,-7 7 10 16,-3 5 11-16,-7 4-24 16,-2-1-43-16</inkml:trace>
  <inkml:trace contextRef="#ctx0" brushRef="#br0" timeOffset="193668.3135">8670 13015 928 0,'-12'-5'400'0,"-12"-4"-210"16,-2 4-62-16,0 10-73 16,4 3-29-16,7 8-44 15,6 1-9-15,10 1-2 16,7 0 1-16,11-3 8 16,6-3 6-16,4-3 10 15,-2-3 5-15,-7-6 13 16,-7 0 6-16,-13-4 7 15,-2 1-1-15,-16 0 1 16,-5 0-3-16,-3 5 5 0,-3 3 4 16,5 3-9-16,6 5-7 15,9 2-17-15,7 0-6 16,10 1 3-16,5-4 5 16,5-4 10-16,4-1 4 15,2-5 3-15,0-4 2 16,2-2-119-16</inkml:trace>
  <inkml:trace contextRef="#ctx0" brushRef="#br0" timeOffset="193814.923">8684 12838 1289 0,'-3'-7'533'15,"-1"-4"-325"-15,2 7-151 16,5 9-45-1,-2-3-77-15,-1-2-79 0</inkml:trace>
  <inkml:trace contextRef="#ctx0" brushRef="#br0" timeOffset="193950.9221">8823 13052 613 0,'6'11'399'0,"7"16"-4"15,2 7-139-15,-1 8-137 16,0 2-48-16,3 7-46 15,2 4-27-15,1-2-127 16,2-3-158-16</inkml:trace>
  <inkml:trace contextRef="#ctx0" brushRef="#br0" timeOffset="194104.5102">9110 13146 1035 0,'-8'-11'457'16,"-10"-11"-242"-16,-2 10-25 15,-4 16-100-15,-4 12-25 0,-6 17-43 16,-1 10-18-16,-2 18-5 16,2 2 42-16,5 3-192 15</inkml:trace>
  <inkml:trace contextRef="#ctx0" brushRef="#br0" timeOffset="194772.1641">9390 13169 880 0,'0'-7'438'15,"-5"-11"-170"-15,-2 3-75 16,-4 1-109-16,-2-1-39 0,-4 5-29 16,-1-2-9-16,-4 5-18 15,5 6-13-15,-1 13-19 16,2 1-4-16,12 10 5 16,0 3 9-16,10-2 17 15,4 0 6-15,5-6 7 16,6-5 3-16,0-8 5 15,-3-5 5-15,0-6 9 16,-3-5 3-16,-4-5 11 16,3-1 7-16,-6-1 9 15,-6 2 4-15,0 7-10 16,-5 2-18-16,1 12-33 16,1 4-12-16,2 9-10 15,7 5 8-15,4-2 17 16,4-2 4-16,8-6 3 15,0-5 3-15,0-10 13 0,0-6 17 16,-7-12 43-16,-2-2 17 16,-5-4 13-16,-3-1-12 15,-5 2-43-15,-2 0-19 16,-2 6-55-16,-4 2-46 16,4 8-124-16,0 3-194 15</inkml:trace>
  <inkml:trace contextRef="#ctx0" brushRef="#br0" timeOffset="194935.6824">9630 13046 1203 0,'0'-1'498'0,"0"2"-308"15,1 7-84-15,1 16-70 16,2 6-27-16,3 22-12 16,-1 10 0-16,0 18-31 15,-2 4-44-15,-3-6-28 16,3-8 2-16,2-21-52 15,-1-11-68-15</inkml:trace>
  <inkml:trace contextRef="#ctx0" brushRef="#br0" timeOffset="195121.5829">9710 13198 792 0,'10'-2'329'16,"14"-4"-199"-16,4 5-67 15,7 0-38-15,0 1-16 16,7-3-61-16</inkml:trace>
  <inkml:trace contextRef="#ctx0" brushRef="#br0" timeOffset="195446.2765">10253 12963 1196 0,'-13'-5'543'15,"-16"-5"-261"-15,-3 8-149 16,-3 4-58-16,3 6-56 16,7 0-18-16,12 7-24 15,8-2-6-15,9 2 0 16,5-3 4-16,7-2 14 15,2-2 5-15,2-4 8 16,0 3 3-16,-7-7 2 16,-5 1-1-16,-8 0-9 15,-5 1-7-15,-8 3-7 16,-3 2 0-16,-2 4-1 16,1 3 4-16,4 1-2 15,6 5-1-15,9 0 0 16,6 1 2-16,13-2 5 0,4-6 4 15,12-5 6-15,4-3-53 16</inkml:trace>
  <inkml:trace contextRef="#ctx0" brushRef="#br0" timeOffset="195881.8589">10796 13084 727 0,'6'-8'368'0,"3"-6"-98"15,6 1-42-15,1 12-84 16,-2 3-42-16,2 15-71 16,-6 3-6-16,-6 2 4 15,-2 1 4-15,-3-7 6 16,-5-3-2-16,1-6 5 16,1-6 0-16,5-4-12 15,8-5-10-15,5-10-18 0,3-2-5 16,3 0 1-16,3 4 4 15,-1 7 10-15,1-1 4 16,-2 8-1-16,-4 8-3 16,-3 12-9-16,-6 5-2 15,-2 9 3-15,-2-5 1 16,-3 1-32-16,-1 0-54 16</inkml:trace>
  <inkml:trace contextRef="#ctx0" brushRef="#br0" timeOffset="196035.9496">11101 12813 1230 0,'-2'-1'523'0,"-4"-3"-300"16,4 4-122-16,2 0-93 15,0 0-22-15,0 0 7 16</inkml:trace>
  <inkml:trace contextRef="#ctx0" brushRef="#br0" timeOffset="196349.2094">11339 13086 1083 0,'-12'-3'499'0,"-10"-4"-212"16,3 7-182-16,-1 0-52 15,4 8-62-15,6 6-18 16,2 3-8-16,2 3-20 16,9 0-27-16,6 0-1 15,8-4 6-15,1-6 28 0,2-8 48 16,-3-8 29-16,-1-11 75 16,0-4 41-16,-9-8 57 15,-1-2 2-15,-8 0-46 16,-8-2-37-16,0-3-62 15,-3-2-26-15,9-4-36 16,4 4-10-16,8 8-60 16,7 5-53-16,7 14-147 15</inkml:trace>
  <inkml:trace contextRef="#ctx0" brushRef="#br0" timeOffset="196661.0342">11498 13124 469 0,'-1'8'223'0,"0"11"-81"16,-1-3-40-16,2-7-41 0,0-2 5 15,4-7 39-15,2-3 17 16,1-7 63-16,1-1 19 15,3-4-7-15,2-4-18 16,5 4-58-16,2-1-31 16,5 7-47-16,-1 3-4 15,-2 7-15-15,-3 6-8 0,-4 6-13 16,-4 4-3-16,-4 3 0 16,0 1 4-16,-9-2 10 15,2 1-5-15</inkml:trace>
  <inkml:trace contextRef="#ctx0" brushRef="#br0" timeOffset="197407.2023">12461 13090 226 0,'2'8'140'0,"2"11"36"16,0 1-53-16,-8-4 22 16,4-2-4-16,-4-11 11 15,0-3 8-15,4-11 4 16,-4-5-17-16,5-9-40 15,0-4-18-15,9-3-20 16,5-3 1-16,10 2 3 16,6 8-4-16,3 13-19 15,3 12-18-15,-6 15-36 16,-3 7-7-16,-7 7-1 16,-7 1 4-16,-5 5-1 15,-7-3-44-15,-2-3-224 16</inkml:trace>
  <inkml:trace contextRef="#ctx0" brushRef="#br0" timeOffset="197927.5537">13024 12965 638 0,'-4'-7'350'16,"-11"-7"-20"-16,-7 5-140 15,-4 7-36-15,0 5-44 16,-1 8-65-16,4-1-24 0,10 6-31 16,3 0-9-16,15 2-7 15,6-2 2-15,10 0 13 16,2-6 7-16,4-4 7 16,-1-2 2-16,-7-9-4 15,-5 4-1-15,-10-3-3 16,-8-3-2-16,-15 7-4 15,-5-5-2-15,-12 6-2 16,4 7-2-16,7 1-5 16,4 8-4-16,8 4-1 15,7 2 2-15,12 5 7 16,4-4 3-16,17-7 5 16,2-3 4-16,9-9 6 15,2-3 11-15,3-8 27 16,-1-5 6-16,-3-8 28 15,-9-6 13-15,-5 2 17 0,-10-6 15 16,-4 7-14-16,-4 3-18 16,-6 5-35-16,6 13-26 15,-10 3-26-15,4 13-6 16,-4 2-13-16,-2 3 4 16,8 4 8-16,0-1 5 15,4-1 4-15,1-1-10 0,-4-2-99 16,0-5-67-16</inkml:trace>
  <inkml:trace contextRef="#ctx0" brushRef="#br0" timeOffset="198063.3758">13492 13212 926 0,'0'-1'565'0,"0"-2"-21"16,0 0-282-16,0 2-152 15,0 0-21-15</inkml:trace>
  <inkml:trace contextRef="#ctx0" brushRef="#br0" timeOffset="198620.5219">14242 12845 839 0,'-7'16'296'0,"-15"29"-260"16,-3 13-12-16,-2 8-7 15,-1-1-2-15,5-9-1 16,1-10 1-16,5-15 17 15,6-7 8-15,9-20 44 16,10-10 8-16,10-19-12 16,0-10-7-16,6-10-30 15,-3-11 15-15,-2-11 15 16,-4-6-2-16,-4-2-21 16,4 11-23-16,0 22 7 15,-1 14 8-15,-8 23-23 0,-4 10-15 16,-2 23-41-16,5 14-13 15,12 19 24-15,5 4 12 16,12-2 15-16,2-8 5 16,-5-15 8-16,-3-6 5 15,-11-9-35-15,-6-4-33 16,-11-7-141-16</inkml:trace>
  <inkml:trace contextRef="#ctx0" brushRef="#br0" timeOffset="198787.2685">14200 13080 1138 0,'8'3'458'16,"3"-1"-278"-16,12 2-132 16,7 2-19-16,4 0-18 15,5 1 1-15,-2 0-126 16</inkml:trace>
  <inkml:trace contextRef="#ctx0" brushRef="#br0" timeOffset="198952.3119">13911 12896 1112 0,'-1'-6'426'0,"0"-5"-308"0,9 6-78 15,11 9-60-15,10 1 0 16,15 11-86-16</inkml:trace>
  <inkml:trace contextRef="#ctx0" brushRef="#br0" timeOffset="199279.9603">14540 13122 919 0,'5'2'402'16,"5"9"-225"-16,11-2-46 16,6-1-12-16,4-1-44 15,-1-6-18-15,3-3-18 16,-2-8-3-16,2-1 0 16,-10-6 4-16,-13-2 1 15,-12-3-3-15,-20-3-11 16,-6-2-10-16,-9 6-22 15,7 10-12-15,5 13-18 16,3 12-4-16,2 12 6 16,4 2 6-16,5 13 9 15,7 3 4-15,8 6 7 16,-4 1 3-16,7-3 7 0,-1-1 8 16,8-7-6-16,1-9-29 15,0-11-103-15</inkml:trace>
  <inkml:trace contextRef="#ctx0" brushRef="#br0" timeOffset="199575.0396">15188 13104 631 0,'0'2'375'0,"-1"-1"-24"15,-2 6-119-15,-5 4-87 16,-9 0-39-16,-9 3-49 15,1-1-17-15,-5-2-17 16,2-3 1-16,8-9-14 16,0-7-3-16,5-7-8 15,4-3-12-15,11 3 2 16,5 3-2-16,7 1 13 16,6 4 11-16,1 3 15 15,1 4 5-15,2 11 8 16,0 5 6-16,-1 10 11 15,-2 0 0-15,-3 2-9 16,-1-4 4-16</inkml:trace>
  <inkml:trace contextRef="#ctx0" brushRef="#br0" timeOffset="200356.7567">1793 14359 795 0,'0'-7'442'15,"2"-4"-63"-15,2 17-240 16,-1 16-11-16,2 33-50 15,-1 8-16-15,1 21-19 16,-3 4-6-16,-2-4-18 16,2 0 4-16,-2-12-62 15,1-8-57-15</inkml:trace>
  <inkml:trace contextRef="#ctx0" brushRef="#br0" timeOffset="200569.3587">1754 14473 922 0,'4'-10'364'16,"10"-10"-278"-16,15 5-4 15,20 13-51 1,-25 1-21-16,0 1-8 0,88 0 6 15,23 3-38-15,1 1-318 0</inkml:trace>
  <inkml:trace contextRef="#ctx0" brushRef="#br0" timeOffset="200809.7797">1824 15050 1366 0,'12'2'491'0,"18"0"-409"16,15 0-2-16,11-2-9 15,3-2-12-15,2 0-19 16,-3-9-2-16,-5 1-72 15,-3-1-89-15</inkml:trace>
  <inkml:trace contextRef="#ctx0" brushRef="#br0" timeOffset="201024.9673">1838 14764 1097 0,'-3'-3'487'0,"-6"-5"-252"16,14 4-98-16,19 0-78 15,10 2-29-15,19 2-17 16,1 3-4-16,11 4 0 16,3-1-10-16,2 0-151 15</inkml:trace>
  <inkml:trace contextRef="#ctx0" brushRef="#br0" timeOffset="201249.4101">2363 14935 1310 0,'-2'0'494'0,"5"8"-345"0,5 9-101 16,11 9-24-16,9 10-3 16,4 2-6-16,-2-1 0 15,-4-5-45-15,-1-3-51 16,-7-8-176-16</inkml:trace>
  <inkml:trace contextRef="#ctx0" brushRef="#br0" timeOffset="201399.0409">2589 14983 1273 0,'-12'5'529'0,"-19"14"-308"16,-3 7-80-16,-5 16-69 16,-10 5-24-16,-2 10 413 15</inkml:trace>
  <inkml:trace contextRef="#ctx0" brushRef="#br0" timeOffset="202396.2337">2850 14756 737 0,'13'-2'335'0,"12"2"-120"15,17 3-144-15,7-1-4 16,12 3-28-16,3-2-13 0,-2-3-14 16,2 1-55-16</inkml:trace>
  <inkml:trace contextRef="#ctx0" brushRef="#br0" timeOffset="202606.5273">2949 14916 883 0,'2'1'377'0,"2"0"-160"15,10 1-60-15,16 3 13 16,7-3-18-16,14 1-51 16,-2-6-19-16,-3-2-35 15,-1 1-61-15</inkml:trace>
  <inkml:trace contextRef="#ctx0" brushRef="#br0" timeOffset="203490.1384">2512 14284 896 0,'6'0'414'16,"0"5"-192"-16,-3 6-91 15,2 21-79-15,-4 5-17 0,3 11-3 16,1-2-1 0,0-7 3-16,1-8 10 0,-3-17-109 15,2-3-90-15</inkml:trace>
  <inkml:trace contextRef="#ctx0" brushRef="#br0" timeOffset="203742.5993">2431 14274 677 0,'6'-8'323'0,"7"-7"-97"15,6-2-42-15,8 8-43 16,0 2-22-16,9 7-57 16,-1 3-11-16,-2 2-21 15,2 5-11-15,-13 3-10 16,-6 2 2-16,-16 4 10 15,-7 2 3-15,-16-4 5 16,-1-2 4-16,-2-6-5 16,3-5-9-16,6-4-43 0,4-3-37 15,7 1-79-15,1 0-62 16</inkml:trace>
  <inkml:trace contextRef="#ctx0" brushRef="#br0" timeOffset="204552.9333">3691 14895 790 0,'-1'0'394'0,"-3"2"-168"15,9 2-85-15,-5-4-9 16,9 0-38-16,21 0-1 16,62 2 10-16,-35-3-17 15,0 1-32-15,-8-1-13 16,-12 1-87-16,-2 3-270 0</inkml:trace>
  <inkml:trace contextRef="#ctx0" brushRef="#br0" timeOffset="204990.2048">4364 14908 1016 0,'-10'0'419'16,"-8"1"-225"-16,6-1-98 15,16 6-59-15,13-2-14 0,28-1-31 16,13 1 11-16,40-3 32 15,21-3 8-15,26-1 7 16,15-4 1-16,4-5-13 16,-11 1-5-16,-13-7-77 15,-17 3-46-15,-32 6-257 16</inkml:trace>
  <inkml:trace contextRef="#ctx0" brushRef="#br0" timeOffset="205734.2106">4645 14607 290 0,'5'1'232'0,"3"1"67"15,-2-7-20-15,-2-5-53 16,0-1-29-16,-1-3-60 16,-3 2-28-16,-2-3-37 15,-5-2-16-15,-8-4-28 16,-5-1-5-16,-6 3-14 16,-2 2-6-16,2 9-11 15,-1 3-8-15,10 13-17 16,2 5-7-16,8 10-7 15,7 7 1-15,8-1 14 16,2-2 8-16,12 0 18 16,5-3 3-16,1-8 5 15,5-1 3-15,-5-13 5 16,-3-6 1-16,-2-8 7 16,-7-11 1-16,0-10 2 0,-3-6 1 15,-1-26-4-15,1-1-5 16,4-14-8-16,6-1-3 15,-2 14-1-15,4 5 0 16,-14 16 42-16,-4 9 15 16,-7 15 19-16,-7 7 6 15,1 13-41-15,-5 8-19 0,2 13-27 16,1 7-9-16,6 21-4 16,2-3 2-16,6 11 6 15,1 5 6-15,0 0 8 16,3-4 2-16,-6-3 3 15,3-7-1-15,0-9 2 16,-5-6-1-16,6-8-19 16,-2-3-37-16,1-7-106 15,0-3-114-15</inkml:trace>
  <inkml:trace contextRef="#ctx0" brushRef="#br0" timeOffset="206109.8632">4990 14166 951 0,'2'-6'447'0,"1"-9"-182"0,-3 6-64 15,3 11-84-15,-3 3-45 16,0 16-54-16,6 9-7 15,4 17-4-15,3 11-3 16,3 7 1-16,-1-3 4 16,0-6 4-16,1-7 2 15,0-18 1-15,4-7 1 0,-3-14 7 16,0-8 8-16,1-10 12 16,-1-12 15-16,3-15 32 15,2-6 6-15,3-17-10 16,-3-3-17-16,2-1-45 15,1-2-14-15,-5 14-7 16,-4 8-4-16,-6 18-3 16,-7 7-7-16,-3 14-81 15,0 5-68-15</inkml:trace>
  <inkml:trace contextRef="#ctx0" brushRef="#br0" timeOffset="207023.431">4905 15531 532 0,'7'4'307'0,"-4"-4"-80"16,3-2-37-16,-4-3-14 15,-3 4-44-15,0 0-18 16,0-9-27-16,-4-9-12 15,-18-34-28-15,0 27-13 0,-9 6-18 16,-5 5-4-16,0 12-15 16,2 7-6-16,8 15-13 15,1 8-6-15,14 13-1 16,3 2 3-16,12-1 12 16,5-1 6-16,7-13 6 15,9-3 2-15,5-13 4 16,2-8 3-16,4-17 4 15,-7-7 3-15,1-14 4 16,-5-9 5-16,-4-11 42 16,-2-9 19-16,-6-6 2 15,-4 5-4-15,-2 10-47 16,-2 11-18-16,-5 18 1 16,0 4 5-16,-1 15 2 15,0 4-3-15,-3 0-18 16,3 6-11-16,2-3-14 15,-2 0-8-15,1 13-12 16,1 47-1-16,-3-15 7 16,3 14 6-16,0 9 21 0,4 5 6 15,-4-9 7-15,-1-8 2 16,-1-19-22-16,2-9-25 16,6-9-67-16,3-8-55 15</inkml:trace>
  <inkml:trace contextRef="#ctx0" brushRef="#br0" timeOffset="207294.2788">5108 15372 1026 0,'-3'-2'480'0,"3"2"-157"16,3 7-145-16,-3-7-80 15,3 22-15-15,52 42-38 16,-25-26-14-16,1-1-7 16,1-3-2-16,-4-5 6 15,-2-6-25-15,-9-9-91 16,1-5-66-16</inkml:trace>
  <inkml:trace contextRef="#ctx0" brushRef="#br0" timeOffset="207503.5552">5372 15392 878 0,'-5'-5'441'16,"-4"0"-121"-16,-3 2-85 15,-10 11-77-15,-1 13-26 0,-11 11-49 16,-4 10-17-16,-6 10-23 16,-3 0-11-16,7-2-13 15,6-4-3-15,18-11-45 16,3-11-60-16</inkml:trace>
  <inkml:trace contextRef="#ctx0" brushRef="#br0" timeOffset="212998.6198">5547 13939 1026 0,'-1'-1'426'0,"-3"5"-264"16,8 8-63-16,-1 11-57 15,5 5-6-15,-1 4 1 16,-3-2-1-16,-4 0-4 0,0 1-7 16,0-4-1-16,0-3 0 15,-2-5-52-15,2-6-71 16,3-2-397-16</inkml:trace>
  <inkml:trace contextRef="#ctx0" brushRef="#br0" timeOffset="213265.232">5491 13952 997 0,'9'-7'435'0,"11"-2"-223"16,9 4-53-16,6 5-51 15,0 8-30-15,-6 5-36 16,-5 2-1-16,-13 1 15 16,-11 0 23-16,-14-1 12 15,-7-2-3-15,-4-2-27 16,1-6-14-16,10-4-116 16,6 2-95-16</inkml:trace>
  <inkml:trace contextRef="#ctx0" brushRef="#br0" timeOffset="216072.5831">5948 14761 763 0,'0'-2'381'0,"9"0"-102"15,-1 1-107-15,20-3-93 16,8 3-21-16,6-1-40 15,9-3-9-15,-3 3-26 0,3-2-73 16</inkml:trace>
  <inkml:trace contextRef="#ctx0" brushRef="#br0" timeOffset="216274.9047">6006 14919 990 0,'0'0'404'0,"10"3"-267"15,8-3 8-15,22 0-63 16,8 1-23-16,9-1-34 16,-1 0-4-16,-2-4-352 15</inkml:trace>
  <inkml:trace contextRef="#ctx0" brushRef="#br0" timeOffset="216768.6027">6656 14874 888 0,'1'-2'406'16,"7"1"-177"-16,13-3-111 15,13 3-29-15,19 1-34 16,9 0-16-16,0 0-18 16,-5-2-3-16,-5-4-92 15</inkml:trace>
  <inkml:trace contextRef="#ctx0" brushRef="#br0" timeOffset="217272.7291">7360 14427 981 0,'0'0'398'0,"4"1"-262"0,-1 10-47 16,8 17-66-16,-1 7-10 15,4 19-9-15,-4 6 0 16,-5 3 4-16,-3 5 1 16,2-8-42-16,1-4-72 15</inkml:trace>
  <inkml:trace contextRef="#ctx0" brushRef="#br0" timeOffset="217467.248">7549 14751 738 0,'-8'0'381'16,"-7"2"-112"-16,-4 5-121 16,-1 6-31-16,3 3-52 15,4 0-25-15,6 4-25 16,7-4-8-16,6-3-4 15,8-4 5-15,9-7 0 16,4-2 0-16,9-5 14 16,-2 2-76-16</inkml:trace>
  <inkml:trace contextRef="#ctx0" brushRef="#br0" timeOffset="217825.1705">7725 14985 730 0,'-2'2'353'16,"4"4"-77"-16,7 3-170 16,10-4-57-16,4-2-7 15,6-5-20-15,-3-7 1 0,-6-5 11 16,-2-3 8-16,-13-4 36 15,-5-3 10-15,-3 1 5 16,-5 2-2-16,-7 9-33 16,-1 7-15-16,-4 8-29 15,-2 9-14-15,7 10-25 16,0 3-4-16,6 4 8 16,8 2 6-16,9-2 15 15,7-3 1-15,11-4 4 16,3-6 2-16,1-5 1 15,4-2 0-15,0-9-27 16,3-6-125-16</inkml:trace>
  <inkml:trace contextRef="#ctx0" brushRef="#br0" timeOffset="218453.7065">8006 14650 563 0,'-2'-5'333'0,"-1"-4"-27"16,3-2-104-16,11-1-97 15,4-3-17-15,11-4-13 16,4 4 12-16,2 6 6 16,4 6-19-16,-1 15-37 15,-4 7-10-15,0 16-9 16,-5 9-3-16,-9 12-4 0,-1 7-2 16,-8-2 0-16,0-3 0 15,5-12 1-15,-5-14 2 16,1-17 3-16,-3-8 4 15,-6-13 13-15,0-6 1 16,-2-10 0-16,-1-6-5 16,1-9-15-16,-6 1-3 15,-2 4-7-15,-2 7-6 16,-6 19-22-16,1 8-5 0,-12 21-8 16,-2 7 4-16,-3 8 19 15,-1-2 5-15,7-7 9 16,9-3 2-16,8-8-4 15,4-3-18-15,6-7-65 16,1-3-46-16</inkml:trace>
  <inkml:trace contextRef="#ctx0" brushRef="#br0" timeOffset="219452.5738">8743 15033 1011 0,'-3'3'359'0,"7"4"-289"16,14-3-38-16,28 3-6 15,19 0-1-15,35-5 13 16,22 1 3-16,17-7 1 15,1-2 0-15,1 5-21 0,-15-2-9 16,-25-4-143-16</inkml:trace>
  <inkml:trace contextRef="#ctx0" brushRef="#br0" timeOffset="220121.6339">9334 14787 806 0,'0'-3'347'0,"-1"-1"-181"16,-3-2-29-16,-5-3-36 16,0-5-19-16,-7-4-22 15,-8-6-12-15,-6 0-18 0,-8-1-6 16,-3 9-14-16,3 5-1 15,-5 8 2-15,5 9-1 16,3 8-10-16,4 4-10 16,14 10-19-16,8 0-9 15,16 5 9-15,10-1 7 16,11-4 17-16,6-4 7 16,9-11 6-16,5-11 1 15,1-16 3-15,2-8 2 0,-6-10 3 16,-5-6 5-16,-13-5 8 15,-11-4 6-15,-13-8 8 16,-5-8 0-16,0-4-12 16,2 3-8-16,-1 9-17 15,-1 10-7-15,-1 13 2 16,-1 12 1-16,1 12 9 16,0 4-6-16,0 13-11 15,-5 9-6-15,7 21-9 16,1 12 5-16,-3 12 11 15,3 3 1-15,1-2 3 16,-1-4 1-16,8-6 2 16,1-5 1-16,3-9 1 15,0-5 2-15,1-10-57 16,-5-4-445-16</inkml:trace>
  <inkml:trace contextRef="#ctx0" brushRef="#br0" timeOffset="220816.2009">9214 15516 616 0,'-1'-6'346'16,"-4"-7"-99"-16,1 0-79 16,-2 0-24-16,-9-1-55 15,1 2-21-15,-10-1-7 16,-6 2-12-16,-5 8-27 16,-4 3-6-16,0 9-18 15,1 7-6-15,7 3-15 0,10 8-6 16,8 0-17-16,9 5-1 15,13 0 9-15,6-3 7 16,16-3 23-16,8-7 8 16,10-9 7-16,-1-9 4 15,2-9 7-15,-4-7 3 16,-10-14 7-16,-9-5 2 16,-13-15 3-16,-6-3 12 15,-9-10 25-15,-5 0 0 0,-9 4-10 16,0 8-16-16,-2 20-21 15,3 7-4-15,5 11 3 16,2 6-6-16,6 9-27 16,2 7-5-16,5 14-10 15,1 7 4-15,3 13 14 16,-1 6 2-16,-4 1 6 16,1 5 2-16,-3-9 1 15,-2-8 1-15,3-5 0 16,3-7-1-16,-3-9-53 15,5-3-59-15,1-10-345 16</inkml:trace>
  <inkml:trace contextRef="#ctx0" brushRef="#br0" timeOffset="221038.4477">9365 15438 1283 0,'4'4'463'16,"4"7"-378"-16,3 2-28 15,8 11-4-15,1 2-13 16,3 4-18-16,-1 3-6 0,0 0-8 16,-1-2 1-16,0-4-96 15,-2-4-88-15</inkml:trace>
  <inkml:trace contextRef="#ctx0" brushRef="#br0" timeOffset="221247.258">9633 15458 1041 0,'-6'-3'497'0,"-8"0"-196"16,0 5-104-16,-7 11-78 15,-4 5-39-15,-8 11-28 16,-4 3-18-16,-4 6-18 16,2 2-4-16,7-8-6 15,5-1-8-15,9-14-81 16,8-4-74-16</inkml:trace>
  <inkml:trace contextRef="#ctx0" brushRef="#br0" timeOffset="223715.4171">10186 15040 346 0,'17'-7'231'15,"5"-10"-40"-15,7-14 10 16,-1-6 0-16,4-15-44 16,2 1-8-16,-5-6-17 15,1-2-2-15,-15 0-4 16,-6 0-9-16,-9 6-38 15,-4 3-15-15,-10 6-23 16,-4 5-12-16,-4 11-2 16,-1 5-3-16,3 16-26 15,0 7-11-15,0 23-25 16,-1 9-3-16,2 19 6 16,6 7 6-16,9 7 17 15,9 3 2-15,10 2 6 0,3-2 3 16,12-10 3-16,0-7 3 15,11-13 4-15,-1-9 2 16,-1-16-19-16,1-4-51 16,-8-12-257-16</inkml:trace>
  <inkml:trace contextRef="#ctx0" brushRef="#br0" timeOffset="224070.5454">10553 14801 636 0,'4'-3'385'0,"5"6"29"15,2 7-226-15,-1 10-76 16,1 3-11-16,-3 3-26 16,-3-1-12-16,-2-6-19 15,-1-4-9-15,1-6-9 16,1-9 5-16,4-8 6 15,2-6 0-15,3-12-11 16,4 0-9-16,2-3-11 16,-2 1-3-16,3 7 11 15,-7 4 2-15,6 12 3 16,-3 5 6-16,-6 13-2 16,3 5 2-16,-9 9 4 0,2 5-2 15,-2-3-6-15,3-3-3 16,-1-4-4-16,-1-6 23 15,0-4-117-15,0-8 383 16</inkml:trace>
  <inkml:trace contextRef="#ctx0" brushRef="#br0" timeOffset="224504.2421">11511 13897 1075 0,'-35'33'378'0,"-40"48"-306"0,2 24-57 15,-2 52 3-15,7 14 4 16,30 31-5-16,17 1 0 16,50-26 5-16,15-8-2 15,30-37-1-15,6-16 2 16,7-36 24-16,5-20-38 0</inkml:trace>
  <inkml:trace contextRef="#ctx0" brushRef="#br0" timeOffset="225327.7621">11692 14826 518 0,'-57'-6'246'0,"-35"-5"-93"15,26 4-26-15,23 3 0 16,45 4-57-16,22 1-29 16,46 5-50-16,20-5-7 15,54-2 60-15,27 1 28 0,47-6 38 16,31 1 16-16,35-6-41 16,-66-1-25-1,-109 6-32-15,0 0-8 0,318-17-10 16,-12 0 0-16,-39 9-4 15,-160 11-1-15,-31 5 19 16,-21 6-46-16</inkml:trace>
  <inkml:trace contextRef="#ctx0" brushRef="#br0" timeOffset="226138.1101">11739 14234 972 0,'-2'-3'414'0,"-4"-2"-251"15,9 4-63-15,-3 1-65 16,5 13-34-16,28 60-9 16,-19-18 10-16,7 1 16 15,1 0 0-15,-8-18 2 16,3-8 2-16,-8-16 55 16,-4-12 20-16,0-7 35 15,-2-10 4-15,3-14-47 16,0-9-21-16,-1-20-40 15,2-10-5-15,1-8-8 16,-2 1-2-16,-2 3-1 16,0 5-3-16,-5 8-8 15,1 8-2-15,-1 17-9 16,-2 12-6-16,3 15-143 16,3 8-79-16</inkml:trace>
  <inkml:trace contextRef="#ctx0" brushRef="#br0" timeOffset="226483.5975">11908 13920 710 0,'0'-5'294'0,"10"-4"-163"15,6 3-76-15,22 4-23 16,14 0 3-16,26 0 39 16,20 2 26-16,41 0 22 15,16 2-6-15,33-4-38 16,14-2-28-16,1-7-26 15,9-4-5-15,-23 2-5 16,-14 0-1-16,-33 6 0 16,-25 6 0-16,-31 1-25 15,-11 3-69-15</inkml:trace>
  <inkml:trace contextRef="#ctx0" brushRef="#br0" timeOffset="226828.3854">14023 13889 780 0,'1'-6'440'0,"0"-2"-53"15,-1 4-109-15,-1 9-141 16,1 8-50-16,0 11-82 15,0 7-10-15,1 5-7 16,-1-3-34-16</inkml:trace>
  <inkml:trace contextRef="#ctx0" brushRef="#br0" timeOffset="227262.6299">12156 14324 886 0,'2'0'409'0,"3"6"-146"16,8 8-129-16,10 16-86 16,1 8 0-16,11 8-18 15,-2 3-5-15,-3-9-1 16,1-8 1-16,-4-8-60 16,-3-4-93-16</inkml:trace>
  <inkml:trace contextRef="#ctx0" brushRef="#br0" timeOffset="227426.3388">12440 14409 1257 0,'-12'6'477'0,"-18"13"-347"16,-5 4-33 0,-5 9-41-16,1 4-13 0,2-3-29 15,4 2-5-15,6-11-51 16,0-5-54-16</inkml:trace>
  <inkml:trace contextRef="#ctx0" brushRef="#br0" timeOffset="227745.2489">12419 14202 865 0,'2'-10'409'0,"6"-11"-133"15,7 1-120-15,10 9-63 16,2 1-14-16,0 5-28 0,-2 7-6 16,-11 9-12-16,-7 2 2 15,-16 9-1-15,-9 3-5 16,-8 2-8-16,3 1-5 15,9-5-9-15,8-5-4 16,14-6-3-16,10-4 1 16,14-6 2-16,7-1 2 15,3-2-40-15,-4-2-55 0,-10 3-413 16</inkml:trace>
  <inkml:trace contextRef="#ctx0" brushRef="#br0" timeOffset="227924.2342">12765 14296 917 0,'2'0'445'0,"-2"4"-115"15,0 7-126-15,6 14-89 16,-5 6-18-16,4 13-55 16,-1 3-9-16,-1-2-10 15,-3-6-3-15,0-9-9 16,-2-9-47-16,2-9-216 15</inkml:trace>
  <inkml:trace contextRef="#ctx0" brushRef="#br0" timeOffset="228076.0724">12681 14496 933 0,'5'2'451'0,"4"0"-117"0,8 1-122 16,6 1-53-16,3-3-35 15,11-2-63-15,5-3 8 16,3-10-167-16</inkml:trace>
  <inkml:trace contextRef="#ctx0" brushRef="#br0" timeOffset="228522.1941">13227 14089 871 0,'-8'-2'397'0,"-10"7"-207"16,-2 7-70 0,-5 30-91-16,2 14-28 15,5 29-7-15,7 10 4 0,11-6 5 16,7-8 5-16,12-27 8 16,0-12-14-16,5-15-157 15</inkml:trace>
  <inkml:trace contextRef="#ctx0" brushRef="#br0" timeOffset="228878.4164">13256 14382 785 0,'6'0'385'0,"3"-6"-135"0,5-4-3 16,3-7-62-16,-1-4-35 15,2-6-51-15,-2-4-19 16,-6 1-24-16,-3-1-11 16,-6 7-20-16,-1 7-7 15,-6 5-12-15,-1 6-11 16,1 10-29-16,-5 2-12 15,3 12-3-15,2 4 7 0,2 6 23 16,4 0 11 0,9 0 6-16,-1-1 3 0,6-9 14 15,-1-1-35-15,-2-6-110 16,3-4-124-16</inkml:trace>
  <inkml:trace contextRef="#ctx0" brushRef="#br0" timeOffset="229078.2613">13613 14192 812 0,'-2'-5'463'0,"2"-1"-67"16,-8 6-149-16,-5 15-127 16,-2 7-50-16,-9 14-53 15,-2 7-5-15,-7 12-4 16,1 4 0-16,3-2-2 0,5-1 1 15,10-17-30-15,4-7-39 16,6-12-149-16</inkml:trace>
  <inkml:trace contextRef="#ctx0" brushRef="#br0" timeOffset="229386.541">13611 14385 1108 0,'2'-6'444'0,"11"-8"-294"15,-3 2-35-15,10 5-51 16,3 5-11-16,-4 7-20 16,-1 4-4-16,-12 8-3 15,-6 2 0-15,-8 9 9 16,-6 2 0-16,-5-1-7 15,2 1-8-15,3-10-10 16,5-3-2-16,7-8-4 16,4-3-1-16,10-4 2 15,1-2 0-15,5-3 2 16,1-6-12-16,0-3-120 16,2-1-163-16</inkml:trace>
  <inkml:trace contextRef="#ctx0" brushRef="#br0" timeOffset="229616.5175">13716 14112 882 0,'3'-1'450'0,"1"0"-77"15,6 9-273-15,5 13-26 16,3 18-28-16,5 9-1 0,-4 23-12 15,-4 1 0-15,-10 3-5 16,-6 0-5-16,-17-15-6 16,-1-4 1-16,-3-14 15 15,1-7-42-15,8-16-193 16</inkml:trace>
  <inkml:trace contextRef="#ctx0" brushRef="#br0" timeOffset="229990.1935">13761 14044 1004 0,'0'-3'444'15,"3"-5"-219"-15,4 0-53 16,5-4-49-16,6 3-16 16,-4 0-31-16,1 4-19 15,-2 7-33-15,-9 8-11 0,-2 6-6 16,-5 2 1-16,-1 6-1 15,-1-2-1-15,6-1-3 16,8 0 0-16,9-9-1 16,6-5 0-16,8-4 4 15,2-7-6-15,-1 0-122 16</inkml:trace>
  <inkml:trace contextRef="#ctx0" brushRef="#br0" timeOffset="230695.5607">14369 14175 823 0,'-2'-2'477'16,"-1"7"-41"-16,-1 7-271 0,4 15-134 16,2 8-17-16,2 10 0 15,2 1 3-15,1-5 3 16,0 0 1-16,-1-14-9 15,-4-4-39-15,0-11-423 16</inkml:trace>
  <inkml:trace contextRef="#ctx0" brushRef="#br0" timeOffset="230855.8093">14170 14342 1191 0,'8'0'483'0,"23"0"-296"16,7 0-25-16,13-5-54 16,9 2-25-16,4-1-3 15,-1 1-44-15</inkml:trace>
  <inkml:trace contextRef="#ctx0" brushRef="#br0" timeOffset="231528.6215">14808 14298 541 0,'3'-11'340'15,"5"-7"-26"-15,4-5-120 16,2-5-30-16,2-3-47 16,2-3-14-16,-2-7-25 15,1 2-13-15,-9 1-12 16,-7 1-3-16,-9 9-13 15,-5 7-7-15,-7 12-25 16,0 11-24-16,4 20-33 16,1 9-3-16,9 15 10 15,6 1 18-15,14-1 23 16,9-4 4-16,11-7 2 16,5-2-5-16,1-10-100 15,-3-1-76-15</inkml:trace>
  <inkml:trace contextRef="#ctx0" brushRef="#br0" timeOffset="231740.1707">14712 14394 1095 0,'13'-5'448'0,"8"0"-261"0,19 0-93 15,12-1-8 1,12 1-33-16,9 1-21 0,-5-3-16 16,-1 2-16-16,-13 2-128 15,-10 3-114-15</inkml:trace>
  <inkml:trace contextRef="#ctx0" brushRef="#br0" timeOffset="232042.1861">14761 14558 849 0,'-2'-5'395'0,"5"-2"-167"16,4-1-91-16,12-2-52 15,8 5-25-15,8-5-4 16,6 5-2-16,-2 5-9 15,-7 0-6-15,-14 7-16 0,-9 4-3 16,-14 2-3-16,-8 2-2 16,-5 4-3-16,-2-2-3 15,7 1-6-15,5-3-1 16,9-5-4-16,9 1-3 16,11-8 2-16,5-2 1 15,16-2 11-15,3-8-27 16,1-5 141-16</inkml:trace>
  <inkml:trace contextRef="#ctx0" brushRef="#br0" timeOffset="232546.5326">14711 14724 452 0,'-4'0'273'0,"3"0"-9"16,1-2-98-16,0 1-58 15,19-1-18-15,64-9-18 16,-12 8 21-16,21 1 27 16,12 2 0-16,5-2-12 15,-7 2-31-15,-8-1-41 16,-11-5-21-16</inkml:trace>
  <inkml:trace contextRef="#ctx0" brushRef="#br0" timeOffset="233301.6203">11701 15250 963 0,'3'7'316'0,"10"22"-300"16,1 15-31-16,3 27 37 16,4 8 30-16,-2 0 23 15,-1-2-13-15,-6-12 29 0,-4-6-10 16,3-17-14-16,-1-11 17 15,3-22-24-15,4-14 11 16,-1-25 7-16,2-12 19 16,-2-19 0-16,-2-5-11 15,-5-16-9-15,-2-9-22 16,-2-5-38-16,-2 6-5 16,-3 16-9-16,-1 17-2 0,-7 22-10 15,-3 8-9-15,2 15-63 16,3 5-85-16</inkml:trace>
  <inkml:trace contextRef="#ctx0" brushRef="#br0" timeOffset="233704.4159">11965 15104 626 0,'0'-1'265'0,"0"-2"-133"15,11 3-108-15,10 0 5 16,25 0 16-16,13 0 24 16,33-2 38-16,22-4 6 15,42 0 2-15,20 0-12 16,34-1-36-16,6 3-11 0,6-3-28 16,-4-1-8-16,-24 0-6 15,-15 1-2-15,-43 4-2 16,-16 3 1-16,-17 0-14 15,-9 2-4-15,-7 0-62 16,-9-2-93-16</inkml:trace>
  <inkml:trace contextRef="#ctx0" brushRef="#br0" timeOffset="233992.2007">14304 15090 600 0,'5'-2'393'0,"3"-6"8"15,0 8-226-15,-3 8-44 16,1 8-65-16,-1 9-14 16,-2 10-25-16,1 3-4 15,-4 1-11-15,-3-1-82 16</inkml:trace>
  <inkml:trace contextRef="#ctx0" brushRef="#br0" timeOffset="234441.0402">12116 15603 1087 0,'6'0'412'0,"12"6"-284"16,2 3-81-16,10 13-23 15,-3 3-5-15,0 6-7 16,4 0 0-16,-7-4-14 15,3-1-81-15</inkml:trace>
  <inkml:trace contextRef="#ctx0" brushRef="#br0" timeOffset="234610.6502">12406 15608 1062 0,'-18'4'448'15,"-13"5"-256"-15,-6 12-112 16,0 7-24-16,-2 8-35 16,1-2-9-16,5 3-17 15,1-5-60-15,13-11-252 0</inkml:trace>
  <inkml:trace contextRef="#ctx0" brushRef="#br0" timeOffset="234902.1906">12343 15446 1070 0,'9'-19'464'16,"10"-15"-245"-16,8 8-79 15,3 3-10-15,4 12-35 16,-3 8-21-16,-8 7-33 15,-7 8-9-15,-15 6-12 16,-8 4-1-16,-13 8-2 16,-2 2-1-16,2 1-9 15,7-7-3-15,13-7-8 16,11-7-5-16,16-6-3 16,7 1-18-16,5-1-101 15,0 2-46-15</inkml:trace>
  <inkml:trace contextRef="#ctx0" brushRef="#br0" timeOffset="235135.0913">12799 15596 1191 0,'-2'2'456'0,"0"10"-328"15,-2 3-35-15,-1 10-37 16,2 9-16-16,2 0-24 16,2 9-3-16,3-3-1 15,-3-5 0-15,2-5-15 16,-1-9-48-16,1-11-274 16</inkml:trace>
  <inkml:trace contextRef="#ctx0" brushRef="#br0" timeOffset="235283.975">12638 15761 881 0,'8'-1'428'0,"9"0"-120"16,3-1-122-16,12 1-53 16,4 0-32-16,8-1-50 15,8 2-13-15,5-4-20 0</inkml:trace>
  <inkml:trace contextRef="#ctx0" brushRef="#br0" timeOffset="236011.4437">13265 15264 882 0,'-12'5'351'0,"-22"14"-232"16,-2 15-76-16,6 31-41 15,6 15-13-15,12 18-6 16,7 0 6-16,13 3 10 16,7-2 3-16,3-14 3 15,9-5 2-15,-2-22 1 16,-3-11 2-16,2-11-16 16,-5-8-138-16</inkml:trace>
  <inkml:trace contextRef="#ctx0" brushRef="#br0" timeOffset="236401.2617">13381 15725 586 0,'4'-3'366'16,"3"-2"-36"-16,7-8-129 15,4-3-14-15,3-9-55 16,2-7-17-16,-4-3-12 16,-7-3-10-16,-7 0-19 15,-9 1-12-15,-7-2-21 16,-3 2-10-16,-3 8-18 15,3 7-10-15,1 14-28 16,4 9-15-16,3 15-14 16,2 9 0-16,4 13 19 15,2 4 15-15,4 3 11 16,2-3 5-16,4-6 5 16,5-3 4-16,2-5-29 15,0-4-89-15</inkml:trace>
  <inkml:trace contextRef="#ctx0" brushRef="#br0" timeOffset="236611.9273">13316 15783 993 0,'11'-1'397'0,"18"-2"-270"15,2 1-11-15,11 2-47 16,2 1-24-16,2 1-26 16,5 2-3-16,-2-4-81 15,-4 0-195-15</inkml:trace>
  <inkml:trace contextRef="#ctx0" brushRef="#br0" timeOffset="236917.1178">13382 15980 857 0,'1'-5'419'0,"7"-3"-115"0,5-2-167 16,6-1-59-16,8 3-15 15,5 4-23-15,1 0-5 16,-1 5-13-16,-8 3-5 15,-12 6-1-15,-10 1-1 16,-12 0-1-16,-6 4-2 16,-9-2-3-16,2 1-3 15,2 1-4-15,7-3-4 16,10 0-11-16,8-3-1 16,12-3 0-16,5-1 4 0,9-5 8 15,0 1-14-15,3-2-142 16</inkml:trace>
  <inkml:trace contextRef="#ctx0" brushRef="#br0" timeOffset="237178.8953">13633 15469 1193 0,'3'-6'471'0,"4"-4"-323"16,10 2-55-16,4 15-41 16,1 9-18-16,13 20-12 15,-2 8 0-15,5 16-5 16,-4 9-2-16,-15 17-2 16,-7 10 0-16,-20 5-2 0,-5 0 2 15,-5-18-3-15,0-11 1 16,7-21-56-16,3-11-81 15</inkml:trace>
  <inkml:trace contextRef="#ctx0" brushRef="#br0" timeOffset="237598.1897">13930 15356 560 0,'-3'-4'350'0,"1"-6"-9"16,2-1-116-16,12 0-97 16,5 2-30-16,6 1-25 15,5 7-11-15,1 1-11 0,-5 5-5 16,-9 4-12-16,-12 2-2 16,-14 10-5-16,-8 2 1 15,-8 4-6-15,4-3-5 16,5-6-9-16,8 0-7 15,15-8-5-15,9-3-2 16,17-4 3-16,6-3 3 16,7-5 5-16,1 0-60 15</inkml:trace>
  <inkml:trace contextRef="#ctx0" brushRef="#br0" timeOffset="237905.1956">14384 15617 913 0,'15'0'430'0,"11"-3"-216"15,13 0-35-15,7 2-5 16,3 1-53-16,-4 1-16 16,-10 1-43-16,-3 1-12 15,-8-2-523-15</inkml:trace>
  <inkml:trace contextRef="#ctx0" brushRef="#br0" timeOffset="238352.6363">15014 15475 805 0,'5'-2'371'0,"5"-9"-168"15,6-3-16-15,0-9-37 16,2-7-13-16,-3-5-17 16,-6-3-5-16,-3-2-28 0,-6 0-15 15,-4 4-29-15,-4 2-15 16,1 12-20-16,0 8-11 16,-5 8-18-16,1 6-12 15,-4 9-20-15,0 6-6 16,10 13 5-16,-1 6 10 15,12 7 21-15,5 2 12 0,11 2 9 16,8-3 4-16,1-9 8 16,-2-7 9-16,-4-9-131 15</inkml:trace>
  <inkml:trace contextRef="#ctx0" brushRef="#br0" timeOffset="238563.2009">14878 15612 981 0,'4'-1'382'0,"9"1"-230"16,8 0-73-16,21-3 2 15,7 4-4-15,7 0-29 16,4 3-4-16,-5-1-13 0,0-3-8 15,-3 0-242-15</inkml:trace>
  <inkml:trace contextRef="#ctx0" brushRef="#br0" timeOffset="238931.5104">14953 15846 905 0,'-5'-3'418'0,"1"-8"-189"16,5 1-102-16,14-4-35 15,7 0-19-15,8 5 2 16,2 0 3-16,0 10-26 16,-3 2-17-16,-9 9-20 15,-5 4-4-15,-16 5 2 16,-7 5 1-16,-14 7 0 15,-7-1 1-15,-9-4-4 16,-5-5 0-16,0-14-4 16,3-6-7-16,15-4-7 15,6-1-5-15,17-6-4 16,4-3 2-16,14 0 12 16,10-2 5-16,11 13 9 15,4 5 5-15,0 8-5 16,-6 3-4-16,-6 3 36 0,-5 1-48 15</inkml:trace>
  <inkml:trace contextRef="#ctx0" brushRef="#br0" timeOffset="239445.1459">15565 13916 1247 0,'12'13'415'15,"14"30"-370"-15,10 19-83 16,15 50 30-16,5 26 21 16,0 40 16-16,-6 18 2 15,-20 8 0-15,-17-8 2 16,-32-5 23-16,-17-81 16 31,17-56 29-31,1 1 9 0,-83 124-5 0,-9-26-13 0,-8-58-22 16,42-72-11-16,18-26-25 15,13-10-33-15,30-9-65 16</inkml:trace>
  <inkml:trace contextRef="#ctx0" brushRef="#br0" timeOffset="268640.6458">2797 17035 981 0,'8'0'393'0,"20"7"-277"16,10-4-19-16,18-2-49 15,2 0-20-15,2-5 6 16,-5-3-49-16,-12-2-140 16,-4 3-266-16</inkml:trace>
  <inkml:trace contextRef="#ctx0" brushRef="#br0" timeOffset="268824.801">2832 17177 920 0,'4'4'420'15,"11"3"-183"-15,13-2-42 16,15-4-57-16,4-2-31 15,9-3-47-15,-5-3-10 16,-1 3-137-16</inkml:trace>
  <inkml:trace contextRef="#ctx0" brushRef="#br0" timeOffset="269164.6155">3605 17262 1241 0,'0'0'562'0,"0"0"-273"0,0 0-125 16,0-1-107-16,0 1-35 15,0 0-163-15,10 0-377 16</inkml:trace>
  <inkml:trace contextRef="#ctx0" brushRef="#br0" timeOffset="269318.9857">3929 17293 1563 0,'-2'0'626'0,"-3"-1"-431"16,5 1-79-16,0 0-64 15,0 0-94-15,0 0-202 16</inkml:trace>
  <inkml:trace contextRef="#ctx0" brushRef="#br0" timeOffset="269446.0679">4041 17337 1570 0,'2'1'632'0,"3"1"-432"0,-1 1-70 15,-4-3-145-15,0 0 39 16</inkml:trace>
  <inkml:trace contextRef="#ctx0" brushRef="#br0" timeOffset="269828.6794">4717 17088 1060 0,'1'0'479'16,"1"1"-168"-16,13 1-211 15,9 1-23-15,17-1-26 16,7-4-18-16,3-1-15 15,3 1 0-15,-11-1-51 0,-5 0-71 16,-3 3-291-16</inkml:trace>
  <inkml:trace contextRef="#ctx0" brushRef="#br0" timeOffset="270067.4449">4758 17223 578 0,'-8'2'379'0,"-3"4"42"16,5 0-205-16,16 2-105 16,10 1-24-16,19 0-34 15,9-1-17-15,7-3-10 16,0-1-1-16,-7-1 2 15,-7-2-7-15,-10 0-66 16</inkml:trace>
  <inkml:trace contextRef="#ctx0" brushRef="#br0" timeOffset="272476.5465">5579 16681 1083 0,'-1'-1'420'0,"0"4"-292"15,3 16-71-15,10 21-40 16,0 15 3-16,4 21 4 15,-3 7 6-15,-8-3 0 16,-5-5 1-16,-6-14-24 0,-1-7-39 16,5-9-155-16,2-7-282 15</inkml:trace>
  <inkml:trace contextRef="#ctx0" brushRef="#br0" timeOffset="272686.9185">5780 17065 1003 0,'-8'-1'421'0,"-14"-1"-258"16,-5 6-37-16,-7 7-60 15,0 7-19-15,4 5-22 16,7 2-10-16,16-3-19 16,7-6-6-16,19-5 12 15,6-6 8-15,15-4 10 16,6 2 3-16,5-2-51 15,-1 2-100-15</inkml:trace>
  <inkml:trace contextRef="#ctx0" brushRef="#br0" timeOffset="273035.5112">5936 17353 813 0,'3'5'301'15,"1"3"-210"-15,7-4-29 16,6-4 12-16,3-1-5 16,6-12-13-16,-2 0 7 15,-2-6 16-15,-3-2 13 16,-12 3 18-16,-7 1-1 15,-7 3-33-15,-7 5-20 0,-7 6-31 16,-1 6-13-16,-1 9-9 16,4 7 0-16,5 10-13 15,9 4-3-15,6 3-4 16,10 2 1-16,7-12 8 16,2-2 4-16,12-11 7 15,0-6-9-15,6-6-144 16</inkml:trace>
  <inkml:trace contextRef="#ctx0" brushRef="#br0" timeOffset="273480.6005">6309 16940 1017 0,'8'-14'442'15,"8"-18"-237"-15,14 3-12 16,1 7-64-16,3 9-34 16,7 17-50-16,-3 12-14 0,6 25-19 15,-5 9-2-15,-11 10 0 16,-10 5-1-16,-9-3 4 15,-5-5 3-15,-4-4 3 16,1-7 1-16,-1-9 8 16,0-8-20-16,4-17-17 15,-2-9-6-15,-2-20-11 16,2-5 20-16,-5-10 0 16,-7-4 0-16,-3 1-6 15,-4 0-4-15,-2 10 4 16,0 13 10-16,-4 20 4 15,-3 10 4-15,1 18 8 16,0 8-7-16,7 6-2 16,5-2-3-16,12-12-45 15,8-6-63-15</inkml:trace>
  <inkml:trace contextRef="#ctx0" brushRef="#br0" timeOffset="274828.4134">6945 17332 623 0,'-16'3'268'0,"-1"2"-125"15,16 1-57-15,38-2-12 16,35-2-10-16,60-7 48 16,31-2 9-16,62-3 16 15,26-2 7-15,39 4-59 16,13 1-30-16,-7 6-31 15,-9 2-9-15,-51 7-1 16,-31 5-14-16,-45 6-232 16</inkml:trace>
  <inkml:trace contextRef="#ctx0" brushRef="#br0" timeOffset="275397.4859">8103 17099 390 0,'5'4'285'0,"8"0"45"0,1 1-24 15,10-10-51-15,3-4-37 16,7-20-69-16,3-8-26 16,0-24-34-16,-2-14-8 15,-13-5-13-15,-6 0-8 16,-15 11-28-16,-5 8-13 15,-11 23-18-15,-5 10-9 16,-9 24-14-16,-2 15-12 0,1 21-20 16,6 9-2-1,14 23-1-15,11 9 10 0,24 10 28 16,9 3 11-16,16-14 18 16,4-12-9-16,5-20-195 15</inkml:trace>
  <inkml:trace contextRef="#ctx0" brushRef="#br0" timeOffset="276582.2232">6881 17750 1219 0,'8'8'410'0,"9"14"-377"15,3 8-21-15,17 16 12 16,-2 2 1-16,8 0 1 15,5 0 4-15,-13-15-52 16,-2-5-90-16</inkml:trace>
  <inkml:trace contextRef="#ctx0" brushRef="#br0" timeOffset="276775.7349">7248 17801 801 0,'-5'-4'398'0,"-11"-4"-112"16,-2 8-82-16,-8 9-73 16,-4 7-16-16,-11 15-34 15,-2 11-17-15,-2 6-27 16,7 3-9-16,4-11 0 16,10-6-38-16,14-16-93 0,1-7-97 15</inkml:trace>
  <inkml:trace contextRef="#ctx0" brushRef="#br0" timeOffset="277164.851">7482 17797 1037 0,'0'3'392'0,"-1"11"-268"15,1 8-55-15,7 21-1 16,0 5 0-16,4 9-12 16,-1-6-1-16,-2-8-10 15,0-9-4-15,1-16-2 16,-2-3 4-16,2-14 19 15,2-4 5-15,1-16 2 16,1-8-3-16,-6-25-17 16,-3-12 5-16,-6-16-11 15,-1-6-7-15,2 10-16 16,1 9-16-16,0 22-7 0,0 10-4 16,-1 17-8-16,-1 8-13 15,4 10-35-15,7 7-70 16</inkml:trace>
  <inkml:trace contextRef="#ctx0" brushRef="#br0" timeOffset="277588.8532">7711 17569 547 0,'-8'6'306'16,"-6"4"-55"-16,5-2-127 16,6 0-29-16,14-8-31 15,14-1-13-15,29 2-6 0,11-2-9 16,43 1 26-16,24-1 10 16,29-8 10-16,23 7 2 15,12 3-44-15,0 0-14 16,3 10-13-16,-15-4 0 15,-14-1-1-15,-12 3 2 16,-28-3-34-16,-4-1-39 16,-32-1-197-16</inkml:trace>
  <inkml:trace contextRef="#ctx0" brushRef="#br0" timeOffset="277959.6263">9860 17661 539 0,'0'-1'305'16,"2"-4"-31"-16,1 4-71 15,-3 1-28-15,0 0-17 16,0 0-41-16,9 22 30 15,9 38-37-15,-13-26-26 16,-3 6-17-16,-2-6-16 16</inkml:trace>
  <inkml:trace contextRef="#ctx0" brushRef="#br0" timeOffset="279229.2771">7722 17996 937 0,'7'6'398'16,"7"2"-189"-16,14 13-129 0,6 0-1 15,5 3-22-15,3 0-13 16,-6-1-14-16,-3 1 2 16,-5-4-70-16,-5-3-83 15</inkml:trace>
  <inkml:trace contextRef="#ctx0" brushRef="#br0" timeOffset="279408.4698">8012 18041 795 0,'-14'8'425'16,"-7"3"-101"-16,-3 5-153 15,-3 1-38-15,0-1-56 16,-10 4-23-16,4 2-27 16,1-3 4-16,3-5-109 15,10-3-103-15</inkml:trace>
  <inkml:trace contextRef="#ctx0" brushRef="#br0" timeOffset="279756.18">7987 17793 662 0,'0'-5'411'15,"3"-8"0"-15,1 4-139 16,11 1-100-16,3 4-43 16,1 5-70-16,1 5-16 15,-3 6-27-15,-4-1-4 0,-11 9-1 16,-5 3 1-16,-8 6 2 15,0-1 0-15,3-3-3 16,4-5-1-16,5-3-4 16,3-4-3-16,8-5-4 15,3-5-2-15,11-1-35 16,5 0-36-16,6-2-151 16</inkml:trace>
  <inkml:trace contextRef="#ctx0" brushRef="#br0" timeOffset="279960.2237">8360 17879 2039 0,'0'4'30'16,"3"3"-4"-16,-3 14 30 0,0 7-25 15,5 10-7-15,-5 1-9 16,9-6-3-16,-1-2 4 15,-3-11 15-15,-1-4-31 16,-4-5-114-16,0-6-91 16</inkml:trace>
  <inkml:trace contextRef="#ctx0" brushRef="#br0" timeOffset="280126.9254">8310 18062 1106 0,'7'1'479'0,"5"0"-244"16,10-1-53-16,4-3-72 16,3-3-28-16,3 0-41 15,-4-3 2-15,-3 3-118 16,-2 4-124-16</inkml:trace>
  <inkml:trace contextRef="#ctx0" brushRef="#br0" timeOffset="280498.3914">8943 17703 1234 0,'-11'13'466'0,"-11"15"-351"16,-1 18-40-16,8 25-34 15,2 8-14-15,7 5-14 16,9-9-3-16,10-15-1 16,6-6 2-16,10-12 8 15,3-6 15-15,1-16-84 16,5-10-72-16</inkml:trace>
  <inkml:trace contextRef="#ctx0" brushRef="#br0" timeOffset="280888.8593">9102 18077 557 0,'0'0'349'0,"0"0"-16"16,7-9-152-16,2-4-19 15,6-11-33-15,-1-3-15 0,0-6-21 16,-2-5-14-16,-6 0-29 16,-4-4-12-16,-7 11 4 15,-4 7 6-15,-7 11-1 16,-2 9-5-16,1 5-26 15,1 9-20-15,8 9-21 16,6 5-2-16,7 10-3 16,8 3 9-16,8-1 12 15,5-1 5-15,9-5 12 16,-2-6 5-16,1-5-89 16,-3-5-76-16</inkml:trace>
  <inkml:trace contextRef="#ctx0" brushRef="#br0" timeOffset="281084.4996">9041 18108 932 0,'5'1'402'15,"9"0"-201"-15,7 1-87 16,14 3-38-16,3-2-31 15,9 2-27-15,2-1-1 16,-9-3-75-16,-2 0-158 0</inkml:trace>
  <inkml:trace contextRef="#ctx0" brushRef="#br0" timeOffset="281398.6593">9144 18227 909 0,'-6'-1'464'16,"-8"-3"-147"-16,14 3-154 15,2-1-42-15,13 1-68 16,5 1-24-16,9 0-11 16,3 1-3-16,-1 1-8 15,0 3-1-15,-12 0 2 16,-10 2 2-16,-9 4 14 15,-8 4 1-15,-12 5 0 16,-2 5-1-16,-3 1-6 16,2 1-4-16,14-3-3 0,8-4-4 15,15-7-7-15,11-5 1 16,7-8-40-16,2-5-41 16,4-10-126-16,-4-1-278 15</inkml:trace>
  <inkml:trace contextRef="#ctx0" brushRef="#br0" timeOffset="281655.5999">9411 17803 1051 0,'0'-2'487'15,"1"0"-186"-15,9 16-188 16,7 10-32-16,6 22-30 16,3 13-10-16,-4 1-9 15,-6 2-1-15,-11-2-4 16,-7-3 0-16,-12-2 2 16,1-2-11-16,1-14-85 15,4-8-67-15</inkml:trace>
  <inkml:trace contextRef="#ctx0" brushRef="#br0" timeOffset="282031.1631">9537 17789 1691 0,'2'0'68'0,"2"-1"-2"16,11-1 72-16,7 5-57 15,3-2-11-15,9 2-26 16,-6 1-15-16,-6 0-11 15,-7 6 8-15,-15 3 11 16,-3 5 4-16,-11 7-1 16,1 1-9-16,4 0-14 15,-2-1-6-15,14-5-4 16,6-6-1-16,9-8 4 16,8-5 1-16,1-10-9 15,1-1-25-15,-3-6-82 0</inkml:trace>
  <inkml:trace contextRef="#ctx0" brushRef="#br0" timeOffset="282647.6186">9434 17360 794 0,'-3'1'382'0,"0"-1"-151"16,6 0-46-16,-3 0-61 15,6-1-18-15,25-4-11 16,67-14-11-16,-21 5-15 16,4 1-14-16,-8 6-25 15,-3 4-5-15,-21 3-6 16,-7 4-2-16,-20 1 2 16,-10 4-31-16,-13-1-140 15</inkml:trace>
  <inkml:trace contextRef="#ctx0" brushRef="#br0" timeOffset="284274.9795">10315 17345 1323 0,'4'-2'621'0,"2"-1"-244"16,-2 2-88-16,-4 1-123 16,0 0-54-16,0 0 208 15</inkml:trace>
  <inkml:trace contextRef="#ctx0" brushRef="#br0" timeOffset="293243.1634">8409 16415 390 0,'-1'-4'120'16,"-5"-1"-72"-16,-2 1-90 16,4 0 15-16,-8 3 83 15,3-1 34-15,0 2 25 16,-4 0-7-16,2 1-45 16,-2 3-28-16,-2-1-31 15,-1-2-5-15,-5-2-15 16,-1-1-10-16,-4-3 2 15,-2 4 10-15,-1 0 34 0,-2-3 21 16,1 3 10-16,0-2-2 16,1 3-18-16,3 0-9 15,0 2-14-15,1-1-4 16,4 0-2-16,0 4-1 16,2 0 5-16,6 3 2 15,-3 1 11-15,-1 1 14 16,-2-1 7-16,-3 2 1 0,-2 2-8 15,1-3-11-15,-2 3-12 16,1-1-1-16,-2-1-1 16,-1 1 2-16,-1 3 2 15,-2-2 2-15,0 1 6 16,0 3-2-16,0-2-2 16,1 0-2-16,3 0-8 15,-1-1-3-15,6-1 0 16,1-2-1-16,3-1 1 15,4 0 1-15,-2-3 0 16,-4 0 1-16,1-3-2 16,-3 3 0-16,-3-2-1 15,0 2-1-15,-5-2-1 16,-1-1 0-16,1 3 0 16,1 0 1-16,1-4 3 15,2 2 0-15,5-3 12 16,2-2 10-16,7 0 13 0,0-1 3 15,2-3-9-15,0 2-9 16,-1 1-15-16,-2-1-5 16,-3 0-4-16,4 1 0 15,-3 0 0-15,2-1 1 16,3 1 1-16,-6-2 0 16,3 0 0-16,0 0 1 15,-4-2 0-15,2 0 1 16,-8 1-1-16,-6-1 0 0,1 2-3 15,-7 1-1-15,4 2-1 16,4 0-2-16,1 0 0 16,4 0 0-16,-3-1 1 15,5 1 2-15,0-1 1 16,2 0-1-16,-1 1 1 16,0-2 0-16,0 3-1 15,1 1-3-15,5 2-17 16,-2 1-9-16,3 1-14 15,-2 0-6-15,-3-1 16 16,0-2 8-16,1 3 18 16,0 1 7-16,-1 2 1 15,-3 4 0-15,2-1-5 16,-1 2-2-16,4 0-2 16,2 0-1-16,1-2-21 15,0 5-2-15,2-4 3 0,0 2 4 16,1 3 26-16,1-6 8 15,1 2 0-15,4 2-2 16,1 0-5-16,-1 4-2 16,1 4-4-16,-2-2 1 15,-1 1 2-15,0-3 2 16,-2-2 0-16,1-2 3 16,2-1 1-16,-2-1 1 0,3-1 7 15,-1 2 5-15,0-4 4 16,2 6 1-16,-1 2-8 15,-1 0-6-15,-1 4-7 16,-2 0-1-16,1 1 0 16,1 4 0-16,3-3 6 15,3 3 6-15,5-4 2 16,6-1 2-16,5-1-4 16,3-3-5-16,3 0-1 15,-1-1-1-15,1 1-1 16,-2-2-1-16,0-2 0 15,2 0 0-15,-2-1-2 16,2 0 0-16,1-4 0 16,-3 3 0-16,2-10 1 15,-1 1 1-15,0-4 1 16,3 1 1-16,-3-1 5 16,-1 2 1-16,0-3 3 15,-3-4 0-15,3 5-3 0,1-9-4 16,1 0-3-16,2 2-2 15,-1-9 1-15,-1 2 1 16,-1 3 3-16,-4-6 1 16,0 2 1-16,-1 5-1 15,0-6-1-15,-1 2-2 16,-3-1-2-16,0-2-1 16,-3-1-2-16,4 1 0 0,1-5 3 15,-5-1 0-15,1 0 6 16,-4-1 1-16,-3 3 3 15,4 2 6-15,0-1-1 16,2-1-2-16,5 5-3 16,1-2-9-16,7 0-5 15,2 5 0-15,0-1 0 16,1-1 0-16,-4 5 1 16,-3 0 0-16,-2 1 2 15,3 9-1-15,-1-5 3 16,2-1 2-16,3 5 0 15,-3-7 0-15,2 1-2 16,2 5-2-16,-3-5 0 16,11 13 0-16,-14-6 3 15,-2-2-3-15,0 2 1 16,-10-7 2-16,12 9-1 16,-1 0 1-16,5 2 1 0,1-3-2 15,4-1-2-15,3 1 3 16,0-1 0-16,3 0 0 15,-1-1 0-15,-1 2 0 16,-4-1-5-16,-3 0 0 16,-1 1-1-16,1-1 0 15,-1 5 1-15,2-1 2 16,-3 0 2-16,1 2 0 0,-2-3 1 16,2-1-1-16,-4 4-2 15,0-2 0-15,0-1-2 16,0 5 0-16,-2-4 1 15,3 1 1-15,-1 2 2 16,1-2 0-16,0 0-2 16,0-2 1-16,-2-1 0 15,2-2 0-15,0 0 1 16,-3 0 1-16,0-1 0 16,-1 0 0-16,-3 1 1 15,1 0-1-15,1 1 0 16,-1-1-1-16,5-2-1 15,-3-3 0-15,4-1-1 16,-1 0-1-16,3 3 1 16,3-3-1-16,0 0 1 15,1 1-1-15,-5-5 2 0,-1 3 2 16,-5-3-1-16,-1 2 1 16,1-1-1-16,-2 1 0 15,0-1-1-15,3 0 0 16,-5-4-1-16,3 0 0 15,-6-1 1-15,1 1 2 16,-5-1 2-16,-3 2 0 16,4 1 0-16,-6-4-2 0,1 0-3 15,2-3 0-15,-3-2-2 16,1 2 2-16,0 0-1 16,-2 1 1-16,0-1 1 15,0 2 0-15,0-1-2 16,-1-2 0-16,-5 0-2 15,2 2 0-15,-3-1 0 16,2 2 0-16,2 2 0 16,-4-3 1-16,1 5-1 15,-1 1-1-15,0-1 1 16,0 3-1-16,-6-6 1 16,-1-1-3-16,0 2-6 15,1 3-2-15,4 4 0 16,-5-5 3-16,-4 1 6 15,-10-16 3-15,0 12 5 16,0 4 5-16,-2-1 1 16,3 12-1-16,-6-14-6 0,-2-2-6 15,-1 2-57 1,-1-5-11-16</inkml:trace>
  <inkml:trace contextRef="#ctx0" brushRef="#br0" timeOffset="294708.3124">8790 16690 584 0,'1'0'329'0,"-1"-1"-41"16,8-3-162-16,6 1-22 15,10-5-32-15,11-1-12 16,11-5 0-16,6 0-5 16,4 0-18-16,-1 0-7 15,-7 1-15-15,-8-1-1 16,-9 3 1-16,-8 3 1 0,-10 5 7 15,-5 2 4-15,-14-4-1 16,-2 0 1-16,-9-1-8 16,-4-5-3-16,0-3-2 15,1-2-5-15,7 3-9 16,6 4-6-16,13 9-8 16,4 4 4-16,11 5 10 15,4 2 5-15,2 7 11 16,-1 0 1-16,-6 1 0 15,-6-1 3-15,-8-4 19 16,-4 1-55-16,-6-4-488 16</inkml:trace>
  <inkml:trace contextRef="#ctx0" brushRef="#br0" timeOffset="295230.4596">9684 16129 616 0,'-13'-4'304'0,"-19"8"-98"15,0 5-47-15,-1 20-72 16,3 9-22-16,11 14-22 15,8 6-10-15,20 6-5 16,13-4 3-16,16-13 5 16,10-7 9-16,11-17 18 15,0-8 13-15,-8-13 2 16,-5-9 24-16,-12-16 26 16,-4-5-2-16,-9-18-3 15,-6-3-26-15,-15-5-37 0,-6 1-15 16,-12 9-23-16,-7 5-8 15,-7 9-15-15,0 8-8 16,2 12-10-16,4 5-5 16,3 11-54-16,4 3-61 15,3 7-167-15</inkml:trace>
  <inkml:trace contextRef="#ctx0" brushRef="#br0" timeOffset="295486.5992">9733 16350 873 0,'2'5'435'0,"7"7"-116"16,6 8-122-16,10 14-72 15,3 6-33-15,13 3-47 16,0-1-14-16,4-7-6 16,-4-7 2-16,-10-9 8 15,-7-3-5-15,-8-3-577 16</inkml:trace>
  <inkml:trace contextRef="#ctx0" brushRef="#br0" timeOffset="299923.2121">10783 17211 1536 0,'22'4'71'16,"2"0"-12"-16,35 3-18 15,2-2-13-15,9-3-12 16,-3-2-16-16,-10 0-261 15</inkml:trace>
  <inkml:trace contextRef="#ctx0" brushRef="#br0" timeOffset="300115.5267">10829 17338 956 0,'3'2'449'0,"6"4"-191"16,21-2-106-16,5-1-15 0,24-1-57 16,4 1-23-16,1-3-46 15,1 0-3-15</inkml:trace>
  <inkml:trace contextRef="#ctx0" brushRef="#br0" timeOffset="300877.1646">11703 16700 1109 0,'-1'-1'452'0,"2"4"-301"0,0 9-85 16,4 32-52-16,2 18-10 16,-3 24 10-16,3 7 5 15,-2-2-6-15,1-7 1 16,6-15 5-16,-6-9 3 15,9-20-11-15,-8-14-10 0,-2-22-7 16,0-9-6-16,-1-23 2 16,0-7 2-16,7-8-4 15,2 0 0-15,0 12 4 16,4 7 4-16,-11 11 0 16,-1 7-5-16,-7 11-5 15,-5 7-1-15,-8 7 2 16,2 3 5-16,0 2 2 15,3-3-1-15,18 0-2 16,6-2 8-16,13-4-61 16,6-2-52-16,2-3-104 15,-1-4-94-15,2-3 12 16,-3-3 55-16,-6-2 173 16,-9-2 154-16,-4-2 184 15,-6-2 51-15,-8 1-13 16,0 6-60-16,0 2-120 15,0-1-50-15,0 0-48 0,8 5-3 16,15-1-5-16,30 31 3 16,-32-35 5-16,-1-6 2 15,-4-9 7-15,-6-3 3 16,-4-4 3-16,-5 3-4 16,-8 2-11-16,-9 2-8 15,-2 8-14-15,-11 4 0 16,-5 14-7-16,2 6-4 15,0 13-3-15,8 6-5 0,12 2 0 16,10 5 1-16,17-7 4 16,9-4 4-16,20-13 8 15,-5-7 6-15,5-7-6 16,-2-5-51-16</inkml:trace>
  <inkml:trace contextRef="#ctx0" brushRef="#br0" timeOffset="301570.3431">12646 17328 989 0,'-7'-2'347'16,"7"-1"-319"-16,23 0-43 15,52 1-13-15,32 1 19 16,61-1 93-16,32 1 17 16,45 1 41-16,21 1-5 15,8 4-64-15,4 0-18 0,-20-1-33 16,-17-1-9-16,-33 1-3 15,-25 0-9-15,-33 0-212 16</inkml:trace>
  <inkml:trace contextRef="#ctx0" brushRef="#br0" timeOffset="302119.4689">13879 16642 939 0,'-14'-6'386'0,"-19"-1"-250"15,2 7-45-15,-4 16-56 16,3 12-22-16,6 21-18 16,5 10-4-16,18 18 3 15,5 4-3-15,25-8 8 16,6-13 13-16,19-26 23 16,10-13 22-16,18-22 67 15,3-13 24-15,-10-24 40 16,-9-7 0-16,-31-17-48 15,-14-4-27-15,-19 6-53 16,-11 1-23-16,-20 17-34 16,-9 8-15-16,-19 15-25 15,-3 7-46-15,7 17-116 16,5 5-93-16</inkml:trace>
  <inkml:trace contextRef="#ctx0" brushRef="#br0" timeOffset="302304.9681">13905 16958 1239 0,'15'9'531'0,"23"9"-286"16,6 8-62-16,7 6-81 15,-3 1-30-15,-14 2-46 16,-10-1 31-16,-12 5 368 15</inkml:trace>
  <inkml:trace contextRef="#ctx0" brushRef="#br0" timeOffset="303124.6925">12708 17820 1085 0,'11'1'442'15,"10"2"-266"-15,3 15-115 16,3 4-2-16,10 11-34 16,0 4-12-16,0 9-5 15,0-2 16-15,-1-6-114 16,3-1-128-16</inkml:trace>
  <inkml:trace contextRef="#ctx0" brushRef="#br0" timeOffset="303334.9423">13127 17852 749 0,'-7'-7'407'0,"0"1"-86"0,-14-11-96 16,-5 3-89-16,3 9-30 16,1 10-30-16,-4 6-12 15,-9 12-11-15,-8 6-8 16,-4 10-15-16,2 6-5 15,3 1-13-15,7-2-4 16,6-9-68-16,1-3-67 0</inkml:trace>
  <inkml:trace contextRef="#ctx0" brushRef="#br0" timeOffset="303797.3606">13266 17791 1053 0,'0'0'432'16,"-2"13"-239"-16,0 10-96 15,5 25-45-15,2 14-5 16,4 4-17-16,3-4-7 16,3-11-4-16,3-10-1 15,4-14-1-15,3-6 6 16,-4-20 22-16,-4-8 9 0,-5-17 39 15,-5-6 0-15,-7-14-5 16,0-11 0-16,-4-19-42 16,-3-10-7-16,3-4-24 15,0 10-10-15,3 17-6 16,0 15-3-16,0 17-3 16,-1 7-2-16,2 13-13 15,3-2-32-15,6 9-119 16,9 3-64-16</inkml:trace>
  <inkml:trace contextRef="#ctx0" brushRef="#br0" timeOffset="304142.9509">13392 17578 777 0,'0'-4'332'16,"5"-3"-183"-16,10-1-70 15,23-1-33-15,17 0-11 16,29 4 13-16,16 4 14 15,39 2 25-15,14 3 6 16,37-2-12-16,18 3-19 0,-1-8-33 16,7-4-11-16,-29-5-6 15,-11-1-2-15,-18 5-2 16,-21 7-18-16,-30 11-111 16,-23 4-362-16</inkml:trace>
  <inkml:trace contextRef="#ctx0" brushRef="#br0" timeOffset="304503.5458">15597 17506 843 0,'2'-3'468'0,"0"-2"-103"16,-1 4-140-16,-1 1-115 16,1 12-54-16,12 52-34 15,-7-21-4-15,-4 1-2 16,3 1-62-16</inkml:trace>
  <inkml:trace contextRef="#ctx0" brushRef="#br0" timeOffset="304952.499">13570 17875 971 0,'9'7'374'0,"15"17"-235"15,6 10-75-15,5 10 0 16,-3 2-16-16,-3-8-18 15,-4-4-1-15,-5-6-93 16,-2-1-204-16</inkml:trace>
  <inkml:trace contextRef="#ctx0" brushRef="#br0" timeOffset="305130.8296">13812 17925 1156 0,'-6'-1'487'15,"-9"1"-298"-15,-3 8-47 16,-8 14-74-16,2 8-27 16,-6 9-21-16,-5 2-6 15,2 3-4-15,-2-4-21 16,11-3-130-16,10-6-135 0</inkml:trace>
  <inkml:trace contextRef="#ctx0" brushRef="#br0" timeOffset="305458.1595">13816 17692 1223 0,'6'-6'508'0,"6"-7"-331"16,3 7-23-16,2 6-82 15,0 0-25-15,-1 8-22 16,0 3-8-16,-10 5-12 0,-6 3 0 16,-7 5 1-16,-5-4 1 15,1 0 1-15,3 0 0 16,8-7-6-16,5 0-2 15,13-6-5-15,8-1-1 16,17-2-79-16,6-1-63 16</inkml:trace>
  <inkml:trace contextRef="#ctx0" brushRef="#br0" timeOffset="306014.5786">14209 17874 1177 0,'-3'0'503'0,"1"6"-303"16,-1 7-66-16,3 16-93 16,5 15-23-16,1 5-8 15,-2-1-4-15,3-8 2 16,-1-7 1-16,-1-9-32 16,-2-4-58-16</inkml:trace>
  <inkml:trace contextRef="#ctx0" brushRef="#br0" timeOffset="306169.7447">14026 18030 932 0,'21'1'459'0,"13"2"-180"16,10 0-134-16,6-9-35 15,5 4-72-15,4-2-22 16,7-6-178-16</inkml:trace>
  <inkml:trace contextRef="#ctx0" brushRef="#br0" timeOffset="306507.4997">14718 17629 1051 0,'-9'6'421'0,"-11"14"-268"15,-5 18-73-15,-5 28-37 16,4 14-14-16,7 17-13 0,13-2-3 16,17-10-3-16,3-11-2 15,20-20 4-15,0-9 6 16,6-26-88-16,3-11-67 16</inkml:trace>
  <inkml:trace contextRef="#ctx0" brushRef="#br0" timeOffset="306866.1167">14852 17897 887 0,'1'4'393'0,"3"-1"-189"16,4-2 7-16,6-8-29 16,0-5-23-16,1-10-35 15,-1-5-16-15,-8-2-39 16,-5-1-14-16,-10 5-29 16,-3 3-11-16,-6 7-19 15,-2 5-7-15,3 9-16 16,1 2-6-16,6 11-10 0,6 6-2 15,11 4 10-15,8 3 7 16,15-1 17-16,5-1 7 16,2-5 19-16,-2-2-30 15,-11-7-103-15,-7-7-86 16</inkml:trace>
  <inkml:trace contextRef="#ctx0" brushRef="#br0" timeOffset="307053.1848">14770 18010 900 0,'1'4'419'16,"6"0"-161"-16,15 0-170 16,7 3-7-16,13-5-52 15,7-2-17-15,2 1-3 16,-1-7-10-16,-6 6-148 15</inkml:trace>
  <inkml:trace contextRef="#ctx0" brushRef="#br0" timeOffset="307345.158">14737 18158 981 0,'0'-5'395'0,"9"-6"-265"0,8 0-12 16,13 1-29-16,4 2 1 15,4 5-8-15,0 3-9 16,-8 6-38-16,-7 2-12 16,-13 4 11-16,-10 4 6 15,-14 2 2-15,-6 5 1 0,0 0-24 16,3 2-11-16,10-6-8 15,9-1-5-15,16-9-16 16,10-5-34-16,18-4-76 16,6-5-73-16</inkml:trace>
  <inkml:trace contextRef="#ctx0" brushRef="#br0" timeOffset="307615.3627">15141 17686 1108 0,'0'1'438'0,"5"7"-303"0,3 12-33 16,7 24-52-16,4 16-2 15,5 26 1-15,-5 0 0 16,-11-2-2-16,-9-6-12 16,-10-12-11-16,-4-1 4 15,3-11-72-15,5-13-60 16</inkml:trace>
  <inkml:trace contextRef="#ctx0" brushRef="#br0" timeOffset="308034.4659">15260 17737 635 0,'0'-4'362'16,"2"-4"-56"-16,12 3-124 15,2 0-25-15,9 0-33 0,2 4-13 16,-1 5-34-16,-1 1-11 15,-13 8-13-15,-6 2 0 16,-16 5 4-16,-9 4 1 16,-3 4-17-16,3-1-13 15,9-3-18-15,10-4-4 16,12-11-5-16,8-4 0 0,13-7 15 16,2-5-41-16,6-4-95 15,-2-3-281-15</inkml:trace>
  <inkml:trace contextRef="#ctx0" brushRef="#br0" timeOffset="308321.0524">15923 17458 1620 0,'0'0'662'16,"-3"0"-433"-16,2 8-73 15,-3-3-97-15,2 0-23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2-05T09:45:30.8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22392 7947 28 0,'0'-13'32'15,"7"7"-2"-15,-7 6-3 16,6-13-7-16,-6 13-2 16,0 0-5-16,0 0-2 15,0 0-1-15,0 0-3 0,-12 13-1 16,3 2-3-16,-5 3 1 31,1 6-1-31,-4 6 0 0,1 4 0 16,-2 4 0-16,6 3 0 15,-4-4-1-15,6-2 0 16,2-4-1-16,1-4 0 16,7-8 0-16,-4-6 0 15,4-13-1-15,0 0 0 16,0 0-3-16,9 0-5 0,1-4-16 15,0-4-19-15,-4-3 0 16,3-3 0-16,0 1 0 16</inkml:trace>
  <inkml:trace contextRef="#ctx0" brushRef="#br0" timeOffset="769.2805">22406 7885 33 0,'0'0'31'0,"0"0"-4"15,0 0-4-15,0 0-7 16,0 0-5-16,0 0-3 16,-10 0-2-16,10 0-1 15,-13 10-3-15,1-2 0 16,0-3 0-16,-3 5 1 0,-3 0 0 15,4-1-1-15,1-3 1 16,-1 0 0-16,3-2 0 16,11-4 0-16,-12 0 0 15,12 0-1-15,0 0 0 0,7-10-1 16,-7 10 1-16,15-12-1 16,-6 4 0-1,3-1-1-15,0-1 1 16,-3 2-1-16,2-2 1 15,0 1-1-15,-1 2 1 16,1 2-1-16,-11 5 0 16,10-7 0-16,-10 7 1 15,9 0-1-15,-9 0 1 16,4 10 0-16,-4-10 0 0,7 18 0 16,-7-5 1-16,10 3 0 15,-5 1 1-15,2 1-2 16,2-3 1-16,-2-1 0 15,-3-2-3-15,-4-12-9 16,0 0-31-16,12 5 0 16,-12-16 0-16,4 1-1 0</inkml:trace>
  <inkml:trace contextRef="#ctx0" brushRef="#br0" timeOffset="1800.6795">22795 7911 24 0,'0'0'31'16,"8"-12"-1"-16,-8 12-4 15,0-13-8-15,0 13-3 16,-7-16-4-16,7 16-3 15,-9-17-1 1,9 17-2-16,-19-14-2 16,5 6-1-16,-3 5-1 15,4 3 0-15,-3 0 0 16,0 8-1-16,1 4 0 16,1 1 1-16,7 3-1 0,4 3 1 15,3 0 1 1,0 3-1-16,11-5 1 0,2-1-1 15,4-7 1-15,5-5-1 16,-5-4 0-16,5-4 1 0,-2-6-2 16,0-7 1-16,-7-2 0 15,2-6 0-15,-3-1-1 16,-5-3 0-16,-1 0 1 31,-6-2-1-31,3-1 0 0,0 3 0 16,0 0 1-16,-3 4-1 15,-3 7 0-15,3 1 1 16,0 5-1-16,0 12 0 16,-3-15 0-16,3 15 0 15,0 0 0-15,-3 15 0 16,3-1 0-16,0 5 1 0,0 8-1 16,0 2 2-16,0 6-1 15,2 0 0-15,4 0 1 16,-6 1-1-16,7-3 1 15,-4-4-1-15,2-7 1 16,0-3-1-16,0-8-1 16,-5-11-1-16,10 18-2 0,-10-18-11 15,0 0-27-15,11-7-1 16,-11 7 1-16,5-12-1 16</inkml:trace>
  <inkml:trace contextRef="#ctx0" brushRef="#br0" timeOffset="2454.7711">23195 7868 55 0,'-15'-14'30'15,"15"14"-8"-15,-19-11-4 0,1 4-4 16,1 7-4-16,-4-5-1 0,4 5-1 16,-1 0-2-16,0 8-2 15,1-4 0-15,5 1 0 16,-5 0-2-16,17-5 1 15,-11 12-1-15,11-12 0 16,5 17 1-16,4-12 0 16,2 4 0-16,6 0-1 0,7-3 0 15,1 6 0-15,0-1 0 16,2 1-1-16,-7-1 0 16,6 0-1-16,-4 0 1 15,-9 1-1-15,-1 0 0 16,-12-2 1-16,0-10-1 15,-9 16 1 1,-4-9 0-16,-4 2 0 16,-8-5 0-16,6 0 0 15,-8-4 0-15,2 0 0 16,11-6-2-16,0-3-3 16,3 3-5-16,4-11-19 0,7 0-14 15,3 2 0 1,1-2 0-16</inkml:trace>
  <inkml:trace contextRef="#ctx0" brushRef="#br0" timeOffset="3318.172">23024 7692 40 0,'-10'0'28'0,"10"0"-2"0,0 0-4 16,0 0-5-16,0 0-4 15,0 0-2-15,23-6-2 16,-7 6-3-16,9 0-2 31,-5 0-1-31,9-3-1 0,2 3 0 16,7 3-1-16,-3 1 0 15,-12 0-1-15,-3 0 1 16,-4 0-1-16,-1-2 0 16,-1 4 0-16,-3-3-1 15,-11-3 0-15,0 0 0 16,0 0 0-16,0 0-1 0,10-13 0 15,-10 13 1-15,-10-14-1 16,-3 7 1-16,5-2 0 16,2 0 1-16,6 9 0 15,-15-16 0-15,5 9 0 16,1 2 0-16,9 5 1 16,0 0-1-1,0 0 0-15,0 0 0 16,0 0 1-16,0 0-1 15,12 10 1-15,0-6-1 0,1 6 2 16,-13-10-1-16,13 15 1 16,-13-15 1-16,0 20-1 15,6-10 1-15,-8 2 1 16,-5-3-1-16,-6 1 1 0,-2-1 0 16,12 1-1-16,3-10-1 15,-16 12 0-15,4-8-1 16,-1-4 0-16,1 5 0 15,12-5 0-15,0 0-1 16,0 0 0-16,0 0 1 16,0 0-2-16,0 0-1 0,0 0-5 15,0 0-8-15,0 0-26 16,0 0 0-16,0 0 0 16,0 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12-15T23:32:25.8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16740 9528 18 0,'-10'4'31'0,"10"-4"-5"16,0 0-3-16,0 0-4 0,0 0-4 15,-9 0-1-15,9 0-4 16,0 0-1-16,0 0-1 31,0 0-3-31,0 0 0 0,0 0 0 16,0 0-2-16,0 0 0 16,0 0 1-16,0 0-1 15,0 0 0-15,0 0-1 16,-9 0 0-16,9 0 0 15,0 0 0-15,0 0-1 16,0 0 0-16,12-7 0 0,-2 0 0 16,9-2 0-16,8-6 0 15,10-7 1-15,13-7 0 16,9-3-1-16,10-6 0 16,7-3 1-16,5-5 0 15,2 3-2-15,-5 3 1 16,-4 1 0-1,-11 3 0-15,-13 9 0 16,-7 4 0-16,-14 3 1 16,-10 7-2-16,-7 3 2 0,-12 10-1 15,9-13 0-15,-9 13 0 16,0 0-1-16,0 0 1 16,0 0-1-16,0 0 0 15,0 0 0-15,0 0 0 0,0 0 0 16,0 0 0-16,0 0 0 15,0 0 0-15,0 0 0 16,0 0 0-16,0 0 0 16,0 0-1-16,0 0 2 15,0 0-1-15,0 0 0 16,0 0 0 0,0 0 1-16,0 0-1 15,0 0 0-15,0 0 1 16,0 0-1-16,0 0 1 0,0 0 0 15,0 0-1 1,0 0 0-16,0 0 1 0,-13 3-1 16,13-3 0-16,-16-6 0 15,4 6 0-15,-4-7 0 0,-5 2 0 16,1 1 0-16,0 2 0 16,1-2 0-16,4 4 0 15,2-4 1-15,0 1-1 16,13 3-1-16,-11 0 1 15,11 0 0-15,0 0 0 16,0 0 0-16,11-3 0 0,-1 3-1 16,5 0 2-16,5 0-1 15,1-4 0-15,6 4 0 16,-1 0 0-16,-1 0 0 16,-1 0 0-16,-3-2 1 15,-4 2-2-15,-3 2 2 31,-3-2-1-31,-11 0 0 0,9 0 0 16,-9 0 0-16,0 0 0 16,0 0 0-16,0 0 0 15,0 0 0-15,0 0 0 16,0 14 0-16,0-14 0 0,-10 20 0 16,3-5 0-16,-2 1 0 15,2 8 0-15,-1-2 0 16,1 2 0-16,-1-2 0 0,3 0 0 15,0-5 0-15,3 1 0 16,2-7 1-16,0-11-1 16,-6 17 0-16,6-17 1 15,0 0-1-15,0 0 0 32,0 0 1-32,0 0-1 0,0 0 1 15,0 0-2-15,0 0-1 16,0 0-5-16,11-17-38 15,-11 5-1-15,0-15 1 16,0-5-2-16</inkml:trace>
  <inkml:trace contextRef="#ctx0" brushRef="#br0" timeOffset="1">17468 8551 4 0,'0'0'24'0,"7"-15"-3"15,-7 15-5-15,4-13-2 0,-4 13-2 16,0-15-1-16,-7 6-2 16,7 9-1-16,-18-14-1 15,7 7-1-15,-5 1-2 16,-1 4-2-16,1 2 0 15,0 0-1-15,0 10-1 16,5 0 0 0,1 3 1-16,3 2-1 15,7 0-1-15,3 3 2 16,4-4-1-16,3 0 1 16,4-4 1-16,4-5 1 15,0-5-1-15,2 4 1 16,-3-8 0-16,1-1 0 0,-3-8-1 15,-1 1 0-15,-3-7 0 0,-2-3 0 16,-4-6-1 0,0-4-1-16,-5-2 1 0,5 1 0 15,-5-2 0-15,0 6 0 16,0 0 0-16,0 7 0 16,-4 5 1-16,4 5 0 15,0 12 0-15,-4-13-1 0,4 13 1 16,0 0-1-16,0 0-1 15,0 0 1-15,-5 10-1 16,5 5 0-16,0 7 0 16,4 2 0-16,-4 7 1 15,3 2-1-15,0 0 0 32,-3 3 1-32,5-4-1 0,-5-4 0 15,5-5 0-15,-5-4 0 16,3 0 1-16,-3-7-2 15,6 1-1-15,-6-13-5 16,0 0-15-16,11 10-16 0,-11-10 1 16,0-13-1-1,0 1 0-15</inkml:trace>
  <inkml:trace contextRef="#ctx0" brushRef="#br0" timeOffset="1.0065">17817 8424 57 0,'0'0'21'0,"-7"-13"-3"16,7 13-3-16,-18-9-3 16,7 9-2-16,-5 0-3 0,2 0-2 15,-3 0-1-15,2 8-1 32,1-3-2-32,5 2 0 15,-1 1-1-15,10-8 0 0,-4 14 1 16,4-14-1-16,10 15 0 15,-10-15 1-15,20 18 0 16,-7-9 0-16,0-3 0 16,0 5 0-16,0-4 1 15,-1 3-1-15,-2-2 0 0,-2 2 1 16,-8-10-1-16,5 17 0 16,-5-17 0-16,-5 19 0 15,5-19 0-15,-15 10 1 16,3-5-2-16,-1-5 1 15,0 0-1-15,0 0-1 16,2 0-2 0,-2-10-4-16,13 10-8 15,-12-9-16-15,8-6-5 16,4 15-1-16,0-24 1 16</inkml:trace>
  <inkml:trace contextRef="#ctx0" brushRef="#br0" timeOffset="2.0065">17618 8243 15 0,'0'0'26'16,"0"0"-3"-16,0 0-1 0,0 0-5 15,0-10-3-15,11 10-1 16,0 0-4-16,9 0-1 0,2 0-2 16,8 0 0-16,0 0-2 15,3 0-1-15,-1 0-1 16,-2 0-1-16,-2 0 0 15,-5 0-1-15,-8 0 0 32,-3 0 0-32,-12 0 0 0,13 0-1 15,-13 0 0-15,0 0 1 16,0 0-2-16,5-9 2 16,-5 9-1-16,-11-14 0 15,11 14 1-15,-16-18 0 16,6 8-1-16,0 3 1 15,-1 0 0-15,11 7 0 0,-16-8 0 16,16 8 0-16,0 0-1 16,-9 0 1-16,9 0 1 15,0 0-1-15,15 10 0 16,-15-10 0-16,19 9 0 0,-9-3 1 16,2 0-1-1,-5 0 0 1,-7-6 0-16,14 13 1 0,-14-13-1 15,3 18 0 1,-3-18 1-16,-12 19 0 16,3-9 0-16,-1 0 1 0,-1-3 0 15,0 5-1-15,-1-8 1 16,12-4 1-16,-17 16-2 16,17-16 1-16,-11 4-1 0,11-4 0 15,0 0-1-15,0 0-1 16,0 12-4-16,0-12-12 15,0 0-21-15,0 0 1 16,-6-12-1-16,6 12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08:31.51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17736 12423 977 0,'0'-3'414'0,"-5"-3"-244"16,4 4-24-16,0 2-22 15,0 0-5-15,1 0-33 0,-1 1-7 16,0 27-5-16,4 36-2 16,-1-18-12-16,5 21-5 15,-7-7-12-15,0 5-6 16,-1 0-5-16,-1-5-3 15,1 3-3-15,0-8-3 16,1-4-4-16,2-5-4 16,1-19-4-16,2-5-1 15,-3-15 1-15,-1-6 1 0,-5-9 1 16,-3-4 2 0,-5-6-4-16,1-1-3 0,-1 4-3 15,1 1-1-15,4 6-3 16,2 6-1-16,1-8-2 15,4 3 0-15,-1 2-1 16,1-6 1-16,3 11 0 16,-3-4-1-16,0 6 2 15,0-2 0-15,0 0 0 16,0 11 0-16,7 38-1 16,0-28-1-16,2-5 1 15,0-4 3-15,6-7 7 16,1-7 3-16,3-9 6 15,-1-2-3-15,-4-4 4 16,-2 4-28-16,-3 6-101 16</inkml:trace>
  <inkml:trace contextRef="#ctx0" brushRef="#br0" timeOffset="491.203">18057 13054 1447 0,'1'0'243'0,"-1"-2"-51"16,-3 4-9-16,2-2-53 0,0 11-23 15,2 62-26-15,3-28-15 16,-2 8-26-16,4-2-7 16,-5-12-18-16,-1 0-5 15,2-15-4-15,-4-6-1 16,4-7-25-16,-1-6-28 15,-2-3-89-15,-3-4-69 0</inkml:trace>
  <inkml:trace contextRef="#ctx0" brushRef="#br0" timeOffset="670.3284">18040 13118 1372 0,'6'-3'235'16,"0"-8"-63"-16,10 4-98 16,5 3-16-16,8 3-41 15,4 1-8-15,2 10-65 16,-3-2-93-16</inkml:trace>
  <inkml:trace contextRef="#ctx0" brushRef="#br0" timeOffset="908.6907">18100 13295 1561 0,'2'-1'268'15,"3"1"-142"-15,3 0-33 16,6-1-46-16,6-2-14 0,2-1-20 16,2 3-4-16,-1 1-122 15,-2 1-223-15</inkml:trace>
  <inkml:trace contextRef="#ctx0" brushRef="#br0" timeOffset="1268.4309">18256 13418 1485 0,'5'4'230'0,"5"1"-113"16,6 1-29-16,7-2-48 15,-1-3-20-15,2-5-13 0,-3-1 1 16,-5-3-2-1,0-1 1-15,-6 0 1 0,-6 0 0 16,-6 2 1-16,-6 0 1 16,-8 7 0-16,-3 1 4 15,-5 6 2-15,0 1 3 16,3 3 5-16,4-1-1 16,6 7-2-16,4-2-3 15,7 7 1-15,3-6 2 16,13-5 0-16,7 1-3 0,13-10-6 15,2-1-5-15,2-1-2 16,-2-4 2-16,-12-1-78 16,-2-5-72-16</inkml:trace>
  <inkml:trace contextRef="#ctx0" brushRef="#br0" timeOffset="1872.4449">18111 12888 1217 0,'-7'0'285'0,"-4"-1"-154"16,6 1 6-16,1 0-36 15,8 2-17-15,-4-2-43 16,0 0-15-16,18 1-13 16,39 4-5-16,-18-4-4 15,-2-1-2-15,3 0 0 16,-4 0 0-16,-9 1-2 15,-3 1 0-15,-14-2-4 16,-4 0-6-16,-9-4-3 16,-2-3 1-16,-6-2 6 15,2-2 6-15,0 1 0 16,3 2 2-16,6 4 13 16,1 6 8-16,5 11 24 0,0 6 14 15,-3 5 2 1,1 3-5-16,-4-7-25 0,-2-1-10 15,0-7-60-15,1-9-77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2:52:18.308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476C7D42-0C49-4082-8D4B-EA87D5D01698}" emma:medium="tactile" emma:mode="ink">
          <msink:context xmlns:msink="http://schemas.microsoft.com/ink/2010/main" type="inkDrawing"/>
        </emma:interpretation>
      </emma:emma>
    </inkml:annotationXML>
    <inkml:trace contextRef="#ctx0" brushRef="#br0">17745 4168 319 0,'0'-10'238'0,"1"-13"43"16,3 3-25 0,3-3-36-16,0 1-12 0,-2 2-14 15,0 4-14-15,-3 7-26 16,0-1-16-16,-4 5-46 15,0 5-18-15,0 5-40 16,1-5-15-16,-1 3-17 16,1 21-2-16,0 45-4 15,2-18-1-15,3 13 0 16,-2 7 1-16,2 5 2 16,-4 2 2-16,0 1 2 15,-4-3 2-15,-1-5 2 16,4-4 0-16,0-10-3 15,0-9 0-15,1-12 2 16,-1-9 4-16,1-13 10 16,0-6 14-16,-1-7 24 15,0-1 0-15,-2-1-6 16,2 0-13-16,0 0-27 16,0 0-3-16,0 0 0 0,0 0 0 15,-1-1 2-15,1 1 0 16,0 0-1-16,-8-2-2 15,-2-14-4-15,-24-28-1 16,28 29-2-16,0 0-2 16,6 5 0-16,0 1 1 15,-1 7 2-15,2 1 7 16,-2 2-1-16,1 0-1 0,0 0-4 16,1 3-3-16,2 20-4 15,7 30 2-15,5-22 0 16,0-2 2-16,4-1 5 15,3-6-2-15,2-16-1 16,1-10 1-16,5-16 3 16,-1-4 14-16,-2-10 13 15,-4-1 0-15,-10 5 0 16,-6 6-10-16,-11 22-83 16</inkml:trace>
    <inkml:trace contextRef="#ctx0" brushRef="#br0" timeOffset="237156.0546">19515 17511 1167 0,'3'-4'476'16,"11"0"-267"-16,16 5-142 15,8 1 9-15,27-1-11 16,9-1-10-16,20-3-14 16,5-3-13-16,-2-2-13 15,-12-2-18-15,-22 2-139 16</inkml:trace>
    <inkml:trace contextRef="#ctx0" brushRef="#br0" timeOffset="236926.422">19615 17207 644 0,'0'-11'397'0,"3"-6"18"0,1 5-195 16,3 11-130-16,1 5-36 15,0 13-54-15,0 8-5 16,-5 5 12-16,-3 6 10 16,-3-1 5-16,-5-5 0 15,7-5 3-15,0-9 4 0,3-15 8 16,7-5 1-16,3-22-4 15,3-5 5-15,6-9 32 16,-2-1 5-16,1 7-6 16,0 6-10-16,-3 16-50 15,0 2-14-15,-1 10-3 16,-1 6-4-16,-1 9 2 16,-4 3 4-16,-2 8 5 15,-4 0 0-15,-4-5 4 16,1 2 1-16,4-9 3 15,2-8-2-15,5-6 1 16,3-5 1-16,-2-9-2 16,2-3 0-16,-2-3-2 15,3 1-1-15,1 6-7 16,-5 5-4-16,-1 12-4 16,-6 4-1-16,-5 11 4 15,3 7 3-15,-3 7 5 0,4 5 20 16,-3-2-119-16,0 1-229 15</inkml:trace>
    <inkml:trace contextRef="#ctx0" brushRef="#br0" timeOffset="237660.9075">20061 17665 1124 0,'-16'-3'514'0,"-23"-4"-260"15,-1 4-71-15,-11 4-97 16,-1 1-40-16,4 7-25 16,3 0-15-16,21 5-15 15,9 2-8-15,16 1-12 16,13 1-4-16,19 5 6 15,7-1 5-15,10 7 13 16,-1 2 6-16,-12-1 5 16,-8-1 5-16,-14-7 31 15,-13-3 34-15,-13-6 70 16,-5-2 17-16,-13-11-10 16,-2-2-28-16,-4-12-67 0,1-3-15 15,7 0-76-15,10-1-187 16</inkml:trace>
    <inkml:trace contextRef="#ctx0" brushRef="#br0" timeOffset="236926.422">19615 17207 644 0,'0'-11'397'0,"3"-6"18"0,1 5-195 16,3 11-130-16,1 5-36 15,0 13-54-15,0 8-5 16,-5 5 12-16,-3 6 10 16,-3-1 5-16,-5-5 0 15,7-5 3-15,0-9 4 0,3-15 8 16,7-5 1-16,3-22-4 15,3-5 5-15,6-9 32 16,-2-1 5-16,1 7-6 16,0 6-10-16,-3 16-50 15,0 2-14-15,-1 10-3 16,-1 6-4-16,-1 9 2 16,-4 3 4-16,-2 8 5 15,-4 0 0-15,-4-5 4 16,1 2 1-16,4-9 3 15,2-8-2-15,5-6 1 16,3-5 1-16,-2-9-2 16,2-3 0-16,-2-3-2 15,3 1-1-15,1 6-7 16,-5 5-4-16,-1 12-4 16,-6 4-1-16,-5 11 4 15,3 7 3-15,-3 7 5 0,4 5 20 16,-3-2-119-16,0 1-229 15</inkml:trace>
    <inkml:trace contextRef="#ctx0" brushRef="#br0" timeOffset="237156.0546">19515 17511 1167 0,'3'-4'476'16,"11"0"-267"-16,16 5-142 15,8 1 9-15,27-1-11 16,9-1-10-16,20-3-14 16,5-3-13-16,-2-2-13 15,-12-2-18-15,-22 2-139 16</inkml:trace>
    <inkml:trace contextRef="#ctx0" brushRef="#br0" timeOffset="237660.9075">20061 17665 1124 0,'-16'-3'514'0,"-23"-4"-260"15,-1 4-71-15,-11 4-97 16,-1 1-40-16,4 7-25 16,3 0-15-16,21 5-15 15,9 2-8-15,16 1-12 16,13 1-4-16,19 5 6 15,7-1 5-15,10 7 13 16,-1 2 6-16,-12-1 5 16,-8-1 5-16,-14-7 31 15,-13-3 34-15,-13-6 70 16,-5-2 17-16,-13-11-10 16,-2-2-28-16,-4-12-67 0,1-3-15 15,7 0-76-15,10-1-187 16</inkml:trace>
    <inkml:trace contextRef="#ctx0" brushRef="#br0" timeOffset="235523.9228">18205 17551 710 0,'0'-11'379'15,"0"-7"-70"-15,4-8-159 16,4-6-4-16,1-12-24 16,4-3-16-16,-2 4-4 15,-2 6-11-15,-3 19-21 16,-3 4-9-16,-3 13-24 15,0 1-17-15,0 3-34 16,0-3-8-16,0 2-7 16,3 28 3-16,5 50 18 15,-3-22 4-15,-2 0 4 0,-1 3 0 16,0-12 5-16,0-8 2 16,3-3-32-16,0-8-58 15,3-8-399-15</inkml:trace>
    <inkml:trace contextRef="#ctx0" brushRef="#br0" timeOffset="235913.3357">18669 17303 1043 0,'-12'-4'452'0,"-14"-3"-225"15,-7 6-70-15,5 8-87 16,-4 6-25-16,0 17-48 16,7 12-14-16,-1 11 0 15,7 6 0-15,13 1 7 16,14-26 1-1,-3-16-1-15,-1-1 0 0,33 36 7 16,14-13 2-16,12-29 71 16,-12-27 39-16,-8-19 41 0,-6-5 12 15,-15-11-48-15,-11-4-29 16,-18-2-34-16,-11 2-11 16,-15 13-23-16,-2 11-14 15,-6 18-23-15,6 9-61 16,12 13-219-16</inkml:trace>
    <inkml:trace contextRef="#ctx0" brushRef="#br0" timeOffset="236312.4162">19110 17075 1093 0,'-12'-3'464'0,"-11"0"-277"16,-2 2-61-16,5 9-73 15,3 6-37-15,8 9-26 0,1 1-4 16,8 4-1-16,1 0 4 16,10-1 5-16,4 2 2 15,9-8 5-15,1-6 4 16,-4-9 15-16,-6-7-4 16,-13-8 81-16,-2 0 11 15,-12-1-1-15,-11 1 8 16,-4 3-85-16,-4 4-16 0,6 3-86 15,10 7-528-15</inkml:trace>
    <inkml:trace contextRef="#ctx0" brushRef="#br0" timeOffset="236926.422">19615 17207 644 0,'0'-11'397'0,"3"-6"18"0,1 5-195 16,3 11-130-16,1 5-36 15,0 13-54-15,0 8-5 16,-5 5 12-16,-3 6 10 16,-3-1 5-16,-5-5 0 15,7-5 3-15,0-9 4 0,3-15 8 16,7-5 1-16,3-22-4 15,3-5 5-15,6-9 32 16,-2-1 5-16,1 7-6 16,0 6-10-16,-3 16-50 15,0 2-14-15,-1 10-3 16,-1 6-4-16,-1 9 2 16,-4 3 4-16,-2 8 5 15,-4 0 0-15,-4-5 4 16,1 2 1-16,4-9 3 15,2-8-2-15,5-6 1 16,3-5 1-16,-2-9-2 16,2-3 0-16,-2-3-2 15,3 1-1-15,1 6-7 16,-5 5-4-16,-1 12-4 16,-6 4-1-16,-5 11 4 15,3 7 3-15,-3 7 5 0,4 5 20 16,-3-2-119-16,0 1-229 15</inkml:trace>
    <inkml:trace contextRef="#ctx0" brushRef="#br0" timeOffset="232330.4307">16928 17480 668 0,'-8'-13'322'0,"-7"-17"-112"15,7-7-56-15,10-9-61 16,8-1-16-16,11 1 15 16,3 7 14-16,8 14-2 15,0 9-18-15,-1 19-55 16,0 10-20-16,-3 15-7 16,-4 7 9-16,-9 12 2 15,-8 6 3-15,-16 7 1 16,-9-3 1-16,-10-5-1 15,-1-7-1-15,-4-18-5 16,0-6-7-16,-2-14-11 16,2-4-5-16,4-3 1 0,6-5 4 15,13 1 5-15,4-5 0 16,14 3-19-16,7-2-4 16,16 5 4-16,8 2 3 15,2 2 19-15,-1 5 5 16,-9 6 2-16,-8 2 0 15,-9 1-1-15,-4-1 2 16,-7 3-51-16,-1-5-137 0</inkml:trace>
    <inkml:trace contextRef="#ctx0" brushRef="#br0" timeOffset="232456.311">17318 17623 1291 0,'-3'-3'544'0,"-2"-3"-321"16,0 2-130-16,4 6-160 16</inkml:trace>
    <inkml:trace contextRef="#ctx0" brushRef="#br0" timeOffset="226771.8216">15961 17480 537 0,'-2'-8'323'0,"11"-11"3"32,-6 10-95-32,2 0-70 0,18-29-20 0,3 2-37 15,5 3-21-15,-15 29-33 16,-1 6-19-16,0 16-33 15,0 4-1-15,0 4 3 0,3 1 1 16,-2-15 8-16,3-1 3 16,1-15 12-16,-4-7 6 15,-1-9 8-15,-8-6 0 16,-2 3-12-16,-4 1-7 16,-1 7-19-16,0 5-39 15,-1 7-165-15</inkml:trace>
    <inkml:trace contextRef="#ctx0" brushRef="#br0" timeOffset="226771.8216">15961 17480 537 0,'-2'-8'323'0,"11"-11"3"32,-6 10-95-32,2 0-70 0,18-29-20 0,3 2-37 15,5 3-21-15,-15 29-33 16,-1 6-19-16,0 16-33 15,0 4-1-15,0 4 3 0,3 1 1 16,-2-15 8-16,3-1 3 16,1-15 12-16,-4-7 6 15,-1-9 8-15,-8-6 0 16,-2 3-12-16,-4 1-7 16,-1 7-19-16,0 5-39 15,-1 7-165-15</inkml:trace>
    <inkml:trace contextRef="#ctx0" brushRef="#br0" timeOffset="232330.4307">16928 17480 668 0,'-8'-13'322'0,"-7"-17"-112"15,7-7-56-15,10-9-61 16,8-1-16-16,11 1 15 16,3 7 14-16,8 14-2 15,0 9-18-15,-1 19-55 16,0 10-20-16,-3 15-7 16,-4 7 9-16,-9 12 2 15,-8 6 3-15,-16 7 1 16,-9-3 1-16,-10-5-1 15,-1-7-1-15,-4-18-5 16,0-6-7-16,-2-14-11 16,2-4-5-16,4-3 1 0,6-5 4 15,13 1 5-15,4-5 0 16,14 3-19-16,7-2-4 16,16 5 4-16,8 2 3 15,2 2 19-15,-1 5 5 16,-9 6 2-16,-8 2 0 15,-9 1-1-15,-4-1 2 16,-7 3-51-16,-1-5-137 0</inkml:trace>
    <inkml:trace contextRef="#ctx0" brushRef="#br0" timeOffset="226994.5084">16003 17569 848 0,'-4'4'399'15,"-1"2"-152"-15,13-3-89 16,8 0-4-16,13-7-30 15,5-5-16-15,7-6-42 16,5 4-17-16,-1-3-18 16,-2 7-11-16,-6 6-9 15,-10-4-3-15,-9 7-37 16,-7 2-73-16</inkml:trace>
    <inkml:trace contextRef="#ctx0" brushRef="#br0" timeOffset="225584.5458">13979 17725 675 0,'0'-3'336'0,"0"-1"-112"15,8 4-97-15,10 13-82 0,5 7-17 16,2 10-3-16,-1 7 1 16,-11-1 10-16,-5 3 2 15,-8-7 2-15,-5-9 1 16,-1-9 10-16,-3-11 7 15,3-11 0-15,4-7-4 16,3-18-20-16,5-8-16 16,11 0-18-16,2-1 0 15,5 16 7-15,0 7 1 0,0 14 9 16,0 7-5-16,-9 11-6 16,0 4-1-16,-11 8-1 15,-3 1 1-15,-1 2 1 16,-3 2 1-16,-2-9 2 15,4-4 2-15,1-7 7 16,2-10 4-16,5-8 1 16,-4-9-2-16,12-14-11 15,2 0-6-15,3 1-4 16,6 5 2-16,-4 10 6 16,2 2 1-16,-8 11-1 15,-1 4-4-15,-6 17-2 16,-2 5 2-16,-6 9 1 15,-1 4 1-15,-2 0-1 16,2-2 4-16,3-9-107 16,10-4-200-16</inkml:trace>
    <inkml:trace contextRef="#ctx0" brushRef="#br0" timeOffset="225584.5458">13979 17725 675 0,'0'-3'336'0,"0"-1"-112"15,8 4-97-15,10 13-82 0,5 7-17 16,2 10-3-16,-1 7 1 16,-11-1 10-16,-5 3 2 15,-8-7 2-15,-5-9 1 16,-1-9 10-16,-3-11 7 15,3-11 0-15,4-7-4 16,3-18-20-16,5-8-16 16,11 0-18-16,2-1 0 15,5 16 7-15,0 7 1 0,0 14 9 16,0 7-5-16,-9 11-6 16,0 4-1-16,-11 8-1 15,-3 1 1-15,-1 2 1 16,-3 2 1-16,-2-9 2 15,4-4 2-15,1-7 7 16,2-10 4-16,5-8 1 16,-4-9-2-16,12-14-11 15,2 0-6-15,3 1-4 16,6 5 2-16,-4 10 6 16,2 2 1-16,-8 11-1 15,-1 4-4-15,-6 17-2 16,-2 5 2-16,-6 9 1 15,-1 4 1-15,-2 0-1 16,2-2 4-16,3-9-107 16,10-4-200-16</inkml:trace>
    <inkml:trace contextRef="#ctx0" brushRef="#br0" timeOffset="225886.5668">14551 17919 1063 0,'-1'-9'473'0,"1"-4"-238"16,0 5-70-16,3 13-96 15,-1 9-30-15,3 15-32 16,-3 8-5-16,3 9 3 16,-1-1 0-16,-2-3 2 15,-4-4 0-15,0-7 11 16,-1-6-44-16,2-11-140 16,1-3-355-16</inkml:trace>
    <inkml:trace contextRef="#ctx0" brushRef="#br0" timeOffset="226140.6464">14526 17894 876 0,'10'-5'386'16,"14"-4"-181"-16,6 5-66 15,0 9-45-15,-1 5-30 16,-3 4-37-16,-6-1-7 0,-13 1 26 16,0-2 18-16,-15 2 23 15,-9-1 5-15,0-6-23 16,-8-5-19-16,7-1-89 16,5-2-92-16</inkml:trace>
    <inkml:trace contextRef="#ctx0" brushRef="#br0" timeOffset="226771.8216">15961 17480 537 0,'-2'-8'323'0,"11"-11"3"32,-6 10-95-32,2 0-70 0,18-29-20 0,3 2-37 15,5 3-21-15,-15 29-33 16,-1 6-19-16,0 16-33 15,0 4-1-15,0 4 3 0,3 1 1 16,-2-15 8-16,3-1 3 16,1-15 12-16,-4-7 6 15,-1-9 8-15,-8-6 0 16,-2 3-12-16,-4 1-7 16,-1 7-19-16,0 5-39 15,-1 7-165-15</inkml:trace>
    <inkml:trace contextRef="#ctx0" brushRef="#br0" timeOffset="232330.4307">16928 17480 668 0,'-8'-13'322'0,"-7"-17"-112"15,7-7-56-15,10-9-61 16,8-1-16-16,11 1 15 16,3 7 14-16,8 14-2 15,0 9-18-15,-1 19-55 16,0 10-20-16,-3 15-7 16,-4 7 9-16,-9 12 2 15,-8 6 3-15,-16 7 1 16,-9-3 1-16,-10-5-1 15,-1-7-1-15,-4-18-5 16,0-6-7-16,-2-14-11 16,2-4-5-16,4-3 1 0,6-5 4 15,13 1 5-15,4-5 0 16,14 3-19-16,7-2-4 16,16 5 4-16,8 2 3 15,2 2 19-15,-1 5 5 16,-9 6 2-16,-8 2 0 15,-9 1-1-15,-4-1 2 16,-7 3-51-16,-1-5-137 0</inkml:trace>
    <inkml:trace contextRef="#ctx0" brushRef="#br0" timeOffset="226994.5084">16003 17569 848 0,'-4'4'399'15,"-1"2"-152"-15,13-3-89 16,8 0-4-16,13-7-30 15,5-5-16-15,7-6-42 16,5 4-17-16,-1-3-18 16,-2 7-11-16,-6 6-9 15,-10-4-3-15,-9 7-37 16,-7 2-73-16</inkml:trace>
    <inkml:trace contextRef="#ctx0" brushRef="#br0" timeOffset="232928.326">17514 17331 744 0,'-7'-7'451'15,"-12"-7"6"-15,7 3-241 0,2 10-126 16,5 2-42-1,8 14-44-15,10 10-15 16,7 12 1-16,9 2 10 0,0-1 4 16,-4-1 2-16,-5-7 3 15,-6-1 0-15,-10-3 3 16,-1-2-1-16,-14-5-2 16,-5-2-12-16,-7-5-22 15,-1-5-19-15,4-6-27 16,0-4 1-16,12-11-7 15,4-6 12-15,17-5 20 16,6-8 9-16,10-5 60 16,3-1 28-16,1-10 34 15,-3 0 29-15,-13 7 24 16,-10 1-11-16,-21 14-24 16,-9 6-28-16,-10 7-67 15,-4 5-12-15,1 8-12 16,6 2-9-16,8 8-119 0,11 6-131 15</inkml:trace>
    <inkml:trace contextRef="#ctx0" brushRef="#br0" timeOffset="232456.311">17318 17623 1291 0,'-3'-3'544'0,"-2"-3"-321"16,0 2-130-16,4 6-160 16</inkml:trace>
    <inkml:trace contextRef="#ctx0" brushRef="#br0" timeOffset="233199.4961">17893 17555 1444 0,'1'-3'626'0,"1"3"-348"16,-1-3-58-16,-1 3-110 15,0-1-34-15,0 0-81 16,0 0 252-16</inkml:trace>
    <inkml:trace contextRef="#ctx0" brushRef="#br0" timeOffset="218985.0643">12503 17029 943 0,'0'-9'396'0,"-3"-6"-201"0,4 10-92 16,4 14-69-16,5 16-26 16,13 24-39-16,7 16 6 15,7 27 22-15,-1 13 4 16,-2 4 6-16,-7-4 4 15,-10-22 2-15,1-15-2 16,-7-27 0-16,-4-12 1 0,2-23 70 16,-4-6 14-1,1-19 9-15,1-11 2 0,-7-25-67 16,0-16-11-16,-8-30-13 16,8-12-2-16,1-4-8 15,1 0-3-15,0 13 0 16,-4 7-1-16,-9 10 2 15,-4 9 0-15,-7 18-2 16,-3 7 0-16,-5 10-2 16,3 3-7-16,6 6-60 15,7 4-51-15,14 12-431 16</inkml:trace>
    <inkml:trace contextRef="#ctx0" brushRef="#br0" timeOffset="220832.0633">13359 16901 439 0,'-37'-13'292'16,"-24"-7"23"-16,12-8-143 15,11-3-18-15,19 0-57 16,6-4-32-16,19-1-30 16,11 5 1-16,13 1 9 15,10 7-7-15,10 13 11 0,1 4-3 16,0 12-16-16,-3 7 0 15,-18 5-9-15,-13 6-4 16,-24 6-3-16,-15 5 2 16,-23 9-4-16,-1 3 0 15,2 0 0-15,3-8 2 16,15-12 5-16,9-10 1 16,10-15-6-16,7 1-8 15,6-7-9-15,4 0-3 16,16 1 1-16,8 3 5 0,15 10 2 15,0 0 1-15,4 7 0 16,-3 1 0-16,-7-6-153 16</inkml:trace>
    <inkml:trace contextRef="#ctx0" brushRef="#br0" timeOffset="226140.6464">14526 17894 876 0,'10'-5'386'16,"14"-4"-181"-16,6 5-66 15,0 9-45-15,-1 5-30 16,-3 4-37-16,-6-1-7 0,-13 1 26 16,0-2 18-16,-15 2 23 15,-9-1 5-15,0-6-23 16,-8-5-19-16,7-1-89 16,5-2-92-16</inkml:trace>
    <inkml:trace contextRef="#ctx0" brushRef="#br0" timeOffset="210713.3424">6535 17527 969 0,'-7'5'330'16,"-6"3"-286"-16,33 2-82 16,26 4-2-16,55-5 12 15,27-1 22-15,68-3 69 16,19-6 20-16,43-3 17 15,20-2-7-15,9-2-53 16,6 0-14-16,-26-3-5 16,-19 4-10-16</inkml:trace>
    <inkml:trace contextRef="#ctx0" brushRef="#br0" timeOffset="221533.9507">13910 17003 1151 0,'-1'2'434'16,"1"0"-343"-16,2 10-41 16,6 7-52-16,0 0-2 15,0 7 5-15,-2-2 2 16,-2 4 6-16,-1 0 3 16,-4-7 23-16,-2-2-41 0,-1-12-159 15,0-2-158-15</inkml:trace>
    <inkml:trace contextRef="#ctx0" brushRef="#br0" timeOffset="221306.644">13752 16916 636 0,'3'-8'321'0,"1"-10"-70"16,1-2-54-16,-5-4-34 0,-1 1-30 15,-3 0-51-15,-11 1-20 16,-3 8-38-16,-2 5-11 15,-7 9-21-15,6 7-13 16,2 6-14-16,4 5 1 16,9 5 1-16,3 0 6 15,15 0 10-15,2-4 3 16,9-4 10-16,0-5 4 16,-10-13 10-16,3-2 4 15,-3-6 4-15,-3-1-1 0,5 3-7 16,-9 0-2-16,-4 5-11 15,0 2-2-15,-4 5 8 16,2-3 0-16,0 0 8 16,1 15-2-16,10 45-8 15,-10-28-1-15,2 4 0 16,1-1 1-16,1-2 1 16,1-2 1-16,-1-7 2 15,-4-2 1-15,1-4 4 16,-1 0 3-16,1-3-36 15,-2-3-75-15</inkml:trace>
    <inkml:trace contextRef="#ctx0" brushRef="#br0" timeOffset="218985.0643">12503 17029 943 0,'0'-9'396'0,"-3"-6"-201"0,4 10-92 16,4 14-69-16,5 16-26 16,13 24-39-16,7 16 6 15,7 27 22-15,-1 13 4 16,-2 4 6-16,-7-4 4 15,-10-22 2-15,1-15-2 16,-7-27 0-16,-4-12 1 0,2-23 70 16,-4-6 14-1,1-19 9-15,1-11 2 0,-7-25-67 16,0-16-11-16,-8-30-13 16,8-12-2-16,1-4-8 15,1 0-3-15,0 13 0 16,-4 7-1-16,-9 10 2 15,-4 9 0-15,-7 18-2 16,-3 7 0-16,-5 10-2 16,3 3-7-16,6 6-60 15,7 4-51-15,14 12-431 16</inkml:trace>
    <inkml:trace contextRef="#ctx0" brushRef="#br0" timeOffset="219550.4058">12630 16554 503 0,'-9'-3'295'16,"-9"-7"27"-16,15 3-236 15,9 3-19-15,24-2-36 16,16 1-29-16,39 3 0 16,28-2 8-16,54-3 48 0,32-1 12 15,39-3 18-15,27 3 0 16,20-1-45-16,1 0-14 16,8 4-18-16,-26 3-3 15,-31 3-1-15,-20 7 1 16,-65 5-108-16,-29-5-310 15</inkml:trace>
    <inkml:trace contextRef="#ctx0" brushRef="#br0" timeOffset="219960.7342">15606 16510 1018 0,'0'-4'446'16,"4"1"-253"-16,-3 7-72 15,-1-4-85-15,3 23-20 0,0 45-3 16,-8-30 0-16,1 2-28 16</inkml:trace>
    <inkml:trace contextRef="#ctx0" brushRef="#br0" timeOffset="220832.0633">13359 16901 439 0,'-37'-13'292'16,"-24"-7"23"-16,12-8-143 15,11-3-18-15,19 0-57 16,6-4-32-16,19-1-30 16,11 5 1-16,13 1 9 15,10 7-7-15,10 13 11 0,1 4-3 16,0 12-16-16,-3 7 0 15,-18 5-9-15,-13 6-4 16,-24 6-3-16,-15 5 2 16,-23 9-4-16,-1 3 0 15,2 0 0-15,3-8 2 16,15-12 5-16,9-10 1 16,10-15-6-16,7 1-8 15,6-7-9-15,4 0-3 16,16 1 1-16,8 3 5 0,15 10 2 15,0 0 1-15,4 7 0 16,-3 1 0-16,-7-6-153 16</inkml:trace>
    <inkml:trace contextRef="#ctx0" brushRef="#br0" timeOffset="221716.0916">13919 17032 790 0,'6'-8'383'0,"4"-7"-142"16,3 11-49 0,-7 2-73-16,0-1-40 0,22 6-46 15,0 3-13-15,-2 7-13 16,-13-1-3-16,-8 1 3 15,-8-3 5-15,-11 4 8 16,-2-3 6-16,-3-6-5 16,0-3-42-16,5-8-217 15</inkml:trace>
    <inkml:trace contextRef="#ctx0" brushRef="#br0" timeOffset="196417.5184">19515 15798 794 0,'0'3'380'0,"0"11"-117"16,-5 11-107-16,3 24-67 15,-3 7-24-15,1 10-39 16,5 2-3-16,-5-14-5 16,6-4-1-16,-2-14 0 15,-5-10-1-15,5-12-42 16,1-5-57-16</inkml:trace>
    <inkml:trace contextRef="#ctx0" brushRef="#br0" timeOffset="196072.4944">19092 16099 563 0,'2'-12'315'0,"4"-4"-45"0,0-8-15 15,-6 0-74-15,-3 2-32 16,-12-4-51-16,-2 7-35 16,-3 9-29-16,-1 6-11 15,0 11-34-15,-3 7-13 16,5 10-10-16,8 3 1 16,7 3 8-16,5-2 6 0,14-8 8 15,1-4 3-15,8-8 5 16,1-5 3-16,-3-7 8 15,-3-8 4-15,0-4 4 16,-4 0 2-16,-6 1 21 16,-3 5 8-16,-5 7-12 15,-1 7-1-15,0 14-27 16,0 4-9-16,2 13 3 16,-2 4-1-16,5 9-2 15,2 5 2-15,-3-3 2 16,-2-3 2-16,1-8 3 15,-4-6 1-15,0-13 8 16,1-5-57-16</inkml:trace>
    <inkml:trace contextRef="#ctx0" brushRef="#br0" timeOffset="195311.2663">18055 15971 546 0,'-3'2'295'16,"-5"1"-41"-16,15 3-141 16,10-2-21-16,20 1-32 15,10-3-15-15,12-4-28 16,4 0-1-16,-4-4-51 15,-2 3-98-15</inkml:trace>
    <inkml:trace contextRef="#ctx0" brushRef="#br0" timeOffset="195489.5275">18042 16141 852 0,'5'0'372'16,"16"1"-184"-16,10-1-22 16,16 0-49-16,5-2-28 15,0 0-46-15,-4 2-16 16</inkml:trace>
    <inkml:trace contextRef="#ctx0" brushRef="#br0" timeOffset="196072.4944">19092 16099 563 0,'2'-12'315'0,"4"-4"-45"0,0-8-15 15,-6 0-74-15,-3 2-32 16,-12-4-51-16,-2 7-35 16,-3 9-29-16,-1 6-11 15,0 11-34-15,-3 7-13 16,5 10-10-16,8 3 1 16,7 3 8-16,5-2 6 0,14-8 8 15,1-4 3-15,8-8 5 16,1-5 3-16,-3-7 8 15,-3-8 4-15,0-4 4 16,-4 0 2-16,-6 1 21 16,-3 5 8-16,-5 7-12 15,-1 7-1-15,0 14-27 16,0 4-9-16,2 13 3 16,-2 4-1-16,5 9-2 15,2 5 2-15,-3-3 2 16,-2-3 2-16,1-8 3 15,-4-6 1-15,0-13 8 16,1-5-57-16</inkml:trace>
    <inkml:trace contextRef="#ctx0" brushRef="#br0" timeOffset="196928.3709">19501 15791 784 0,'6'-1'371'0,"11"-6"-133"0,6-2-48 16,30 5-62-16,7-1-33 16,11 5-53-16,1 6-16 15,-15 1-9-15,-15 1-29 16,-13 0-132-16,-9-2-180 15</inkml:trace>
    <inkml:trace contextRef="#ctx0" brushRef="#br0" timeOffset="196417.5184">19515 15798 794 0,'0'3'380'0,"0"11"-117"16,-5 11-107-16,3 24-67 15,-3 7-24-15,1 10-39 16,5 2-3-16,-5-14-5 16,6-4-1-16,-2-14 0 15,-5-10-1-15,5-12-42 16,1-5-57-16</inkml:trace>
    <inkml:trace contextRef="#ctx0" brushRef="#br0" timeOffset="197360.4985">19545 16063 928 0,'20'0'401'0,"22"2"-240"16,8 3-29-16,3-4-65 16,-2 1-29-16,-11 2-52 15,-7 2-143-15</inkml:trace>
    <inkml:trace contextRef="#ctx0" brushRef="#br0" timeOffset="197661.5422">19313 16439 704 0,'0'6'381'0,"2"3"-55"16,2 13-211-16,1 8-11 15,-1 5-53-15,0 2-20 16,-3-2-13-16,1-1-4 16,3-7 6-16,-2-4-35 15,1-9-126-15,-4-10-99 16</inkml:trace>
    <inkml:trace contextRef="#ctx0" brushRef="#br0" timeOffset="197155.551">19526 16213 576 0,'9'2'333'0,"12"4"-46"15,8-3-61-15,15 3-82 16,4-1-39-16,3-3-53 16,-1 1-8-16,-11-4-18 15,-2 0-16-15,-9-3-215 16</inkml:trace>
    <inkml:trace contextRef="#ctx0" brushRef="#br0" timeOffset="197830.4502">19294 16483 404 0,'7'-5'247'0,"7"-4"-9"16,4 0-14-16,8 6-38 16,1 3-29-16,4 7-58 15,-3 3-14-15,-13 3 5 16,-4 3 11-16,-13-1 20 15,-9-2-11-15,-5 0-38 16,-4-4-33-16,-5-9-167 16</inkml:trace>
    <inkml:trace contextRef="#ctx0" brushRef="#br0" timeOffset="198497.4182">20467 16178 661 0,'-2'-7'373'15,"1"-3"-100"-15,-2-4-98 16,1 0-33-16,-4 2-55 15,-3-6-8-15,-4 6-14 16,-7-5-8-16,-7 2-25 16,-3 7-13-16,-4 7-23 15,1 6-9-15,2 10-22 16,2 1-6-16,13 10-1 16,7 0 1-16,16 2 19 15,7 1 8-15,10-5 8 0,5-4 4 16,5-13 4-16,2-7 5 15,3-15 10-15,-6-8 2 16,-8-17 7-16,-3-5 15 16,-12-13 30-16,2-5 14 15,-5-4-4-15,-7 2-18 16,0 15-41-16,-1 10-19 16,-5 25-2-16,4 6-1 0,-8 13 3 15,2 6 0-15,0 12-4 16,-2 6-2-16,5 14-3 15,5 9 1-15,0 4 2 16,5 3 1-16,4-5 2 16,1 0 0-16,4-7 3 15,0-5 3-15,-4-11-6 16,2-9 47-16</inkml:trace>
    <inkml:trace contextRef="#ctx0" brushRef="#br0" timeOffset="210713.3424">6535 17527 969 0,'-7'5'330'16,"-6"3"-286"-16,33 2-82 16,26 4-2-16,55-5 12 15,27-1 22-15,68-3 69 16,19-6 20-16,43-3 17 15,20-2-7-15,9-2-53 16,6 0-14-16,-26-3-5 16,-19 4-10-16</inkml:trace>
    <inkml:trace contextRef="#ctx0" brushRef="#br0" timeOffset="182842.5877">19608 14344 978 0,'-15'3'416'16,"-17"22"-222"-16,-5 15-94 16,-1 28-62-16,2 16-12 0,5 21-14 15,5 9-6-15,15 5-1 16,13-8-1-16,19-20 1 15,19-16 2-15,17-28 1 16,4-10 4-16,12-23-146 16</inkml:trace>
    <inkml:trace contextRef="#ctx0" brushRef="#br0" timeOffset="182425.0842">18670 14857 787 0,'0'-2'447'15,"1"1"-55"-15,7 1-159 16,17 2-106-16,9 4-30 16,18 2-35-16,4 0-11 15,7 0-19-15,-10-5-6 16,-10-4 23-16,3-3-89 15</inkml:trace>
    <inkml:trace contextRef="#ctx0" brushRef="#br0" timeOffset="182842.5877">19608 14344 978 0,'-15'3'416'16,"-17"22"-222"-16,-5 15-94 16,-1 28-62-16,2 16-12 0,5 21-14 15,5 9-6-15,15 5-1 16,13-8-1-16,19-20 1 15,19-16 2-15,17-28 1 16,4-10 4-16,12-23-146 16</inkml:trace>
    <inkml:trace contextRef="#ctx0" brushRef="#br0" timeOffset="218985.0643">12503 17029 943 0,'0'-9'396'0,"-3"-6"-201"0,4 10-92 16,4 14-69-16,5 16-26 16,13 24-39-16,7 16 6 15,7 27 22-15,-1 13 4 16,-2 4 6-16,-7-4 4 15,-10-22 2-15,1-15-2 16,-7-27 0-16,-4-12 1 0,2-23 70 16,-4-6 14-1,1-19 9-15,1-11 2 0,-7-25-67 16,0-16-11-16,-8-30-13 16,8-12-2-16,1-4-8 15,1 0-3-15,0 13 0 16,-4 7-1-16,-9 10 2 15,-4 9 0-15,-7 18-2 16,-3 7 0-16,-5 10-2 16,3 3-7-16,6 6-60 15,7 4-51-15,14 12-431 16</inkml:trace>
    <inkml:trace contextRef="#ctx0" brushRef="#br0" timeOffset="219960.7342">15606 16510 1018 0,'0'-4'446'16,"4"1"-253"-16,-3 7-72 15,-1-4-85-15,3 23-20 0,0 45-3 16,-8-30 0-16,1 2-28 16</inkml:trace>
    <inkml:trace contextRef="#ctx0" brushRef="#br0" timeOffset="219550.4058">12630 16554 503 0,'-9'-3'295'16,"-9"-7"27"-16,15 3-236 15,9 3-19-15,24-2-36 16,16 1-29-16,39 3 0 16,28-2 8-16,54-3 48 0,32-1 12 15,39-3 18-15,27 3 0 16,20-1-45-16,1 0-14 16,8 4-18-16,-26 3-3 15,-31 3-1-15,-20 7 1 16,-65 5-108-16,-29-5-310 15</inkml:trace>
    <inkml:trace contextRef="#ctx0" brushRef="#br0" timeOffset="218985.0643">12503 17029 943 0,'0'-9'396'0,"-3"-6"-201"0,4 10-92 16,4 14-69-16,5 16-26 16,13 24-39-16,7 16 6 15,7 27 22-15,-1 13 4 16,-2 4 6-16,-7-4 4 15,-10-22 2-15,1-15-2 16,-7-27 0-16,-4-12 1 0,2-23 70 16,-4-6 14-1,1-19 9-15,1-11 2 0,-7-25-67 16,0-16-11-16,-8-30-13 16,8-12-2-16,1-4-8 15,1 0-3-15,0 13 0 16,-4 7-1-16,-9 10 2 15,-4 9 0-15,-7 18-2 16,-3 7 0-16,-5 10-2 16,3 3-7-16,6 6-60 15,7 4-51-15,14 12-431 16</inkml:trace>
    <inkml:trace contextRef="#ctx0" brushRef="#br0" timeOffset="219960.7342">15606 16510 1018 0,'0'-4'446'16,"4"1"-253"-16,-3 7-72 15,-1-4-85-15,3 23-20 0,0 45-3 16,-8-30 0-16,1 2-28 16</inkml:trace>
    <inkml:trace contextRef="#ctx0" brushRef="#br0" timeOffset="219550.4058">12630 16554 503 0,'-9'-3'295'16,"-9"-7"27"-16,15 3-236 15,9 3-19-15,24-2-36 16,16 1-29-16,39 3 0 16,28-2 8-16,54-3 48 0,32-1 12 15,39-3 18-15,27 3 0 16,20-1-45-16,1 0-14 16,8 4-18-16,-26 3-3 15,-31 3-1-15,-20 7 1 16,-65 5-108-16,-29-5-310 15</inkml:trace>
    <inkml:trace contextRef="#ctx0" brushRef="#br0" timeOffset="220832.0633">13359 16901 439 0,'-37'-13'292'16,"-24"-7"23"-16,12-8-143 15,11-3-18-15,19 0-57 16,6-4-32-16,19-1-30 16,11 5 1-16,13 1 9 15,10 7-7-15,10 13 11 0,1 4-3 16,0 12-16-16,-3 7 0 15,-18 5-9-15,-13 6-4 16,-24 6-3-16,-15 5 2 16,-23 9-4-16,-1 3 0 15,2 0 0-15,3-8 2 16,15-12 5-16,9-10 1 16,10-15-6-16,7 1-8 15,6-7-9-15,4 0-3 16,16 1 1-16,8 3 5 0,15 10 2 15,0 0 1-15,4 7 0 16,-3 1 0-16,-7-6-153 16</inkml:trace>
    <inkml:trace contextRef="#ctx0" brushRef="#br0" timeOffset="221306.644">13752 16916 636 0,'3'-8'321'0,"1"-10"-70"16,1-2-54-16,-5-4-34 0,-1 1-30 15,-3 0-51-15,-11 1-20 16,-3 8-38-16,-2 5-11 15,-7 9-21-15,6 7-13 16,2 6-14-16,4 5 1 16,9 5 1-16,3 0 6 15,15 0 10-15,2-4 3 16,9-4 10-16,0-5 4 16,-10-13 10-16,3-2 4 15,-3-6 4-15,-3-1-1 0,5 3-7 16,-9 0-2-16,-4 5-11 15,0 2-2-15,-4 5 8 16,2-3 0-16,0 0 8 16,1 15-2-16,10 45-8 15,-10-28-1-15,2 4 0 16,1-1 1-16,1-2 1 16,1-2 1-16,-1-7 2 15,-4-2 1-15,1-4 4 16,-1 0 3-16,1-3-36 15,-2-3-75-15</inkml:trace>
    <inkml:trace contextRef="#ctx0" brushRef="#br0" timeOffset="217149.202">10777 17174 721 0,'7'-9'371'16,"11"-2"-68"-16,-2 5-109 15,-2 9-80-15,-6 6-28 16,-10 11-55-16,-3 5-10 15,-3 16-8-15,0 6-3 0,8 1-3 16,4 1 0-16,4-17-2 16,7-5-1-16,1-16 1 15,5-6 3-15,7-12 7 16,-3-9 4-16,-1-10 4 16,-3-8 0-16,-6-4 1 15,0 1-4-15,-3-1 0 16,-4 3-3-16,-1 8-5 15,-6 1 4-15,-1 16-1 16,-1 6-8-16,-3 10-4 16,2 9-4-16,2 12-8 15,4 3 5-15,8 9 1 16,2 5 1-16,1-4 2 16,0 1 2-16,-3-5-102 15,-1-5-105-15</inkml:trace>
    <inkml:trace contextRef="#ctx0" brushRef="#br0" timeOffset="217351.8175">11275 17443 877 0,'-3'-2'468'15,"-1"2"-123"-15,2 3-169 0,2-3-120 16,0 7-35-16,5 21-15 15,6 29-2-15,-5-27-1 16,-1-2 2-16,4-5-50 16,-6-6-60-16,3-7-384 15</inkml:trace>
    <inkml:trace contextRef="#ctx0" brushRef="#br0" timeOffset="217662.4219">11237 17415 1111 0,'5'-9'474'0,"10"-11"-279"15,2 3-49-15,6 8-78 16,8 5-32-16,2 8-28 16,-3 6-3-16,-8 6-5 15,-11 1-3-15,-12 6 1 16,-7 0 2-16,-7 2 7 0,3-1 4 15,2-10-5-15,5-2-18 16,5-9-19-16,4 2-4 16,7-6 2-16,3 1 14 15,5 2 10-15,0 2 2 16,-1 8 7-16,-7-2 10 16,-11 6 24-16,-10 2 2 15,-13 1 2-15,-2 1 4 0,2-8-152 16</inkml:trace>
    <inkml:trace contextRef="#ctx0" brushRef="#br0" timeOffset="210713.3424">6535 17527 969 0,'-7'5'330'16,"-6"3"-286"-16,33 2-82 16,26 4-2-16,55-5 12 15,27-1 22-15,68-3 69 16,19-6 20-16,43-3 17 15,20-2-7-15,9-2-53 16,6 0-14-16,-26-3-5 16,-19 4-10-16</inkml:trace>
    <inkml:trace contextRef="#ctx0" brushRef="#br0" timeOffset="212359.5788">7216 17842 736 0,'-3'-3'382'16,"-2"0"-126"-16,4 0-74 15,1 1-85-15,0 1-36 16,8 1-16-16,21 5-3 0,27 18 0 16,-30 2-4-16,-11 8-3 15,-8 1-4-15,-7 4-4 16,-5-1-2-16,-1-8-2 15,-3-7-2-15,3-8 1 16,6-9 5-16,1-8-10 16,4-9-4-16,10-19-7 15,-6-7-7-15,6-6 1 16,4 2 0-16,-7 11-2 16,7 10 0-16,-4 15-6 15,2 7 0-15,0 17 1 16,-3 1-2-16,-1 11 7 15,-4-1 3-15,-7-1 5 16,0-2 3-16,-1-10 2 16,-1-1 2-16,0-8 8 15,3-3 3-15,-2-11-4 0,6-12-4 16,1-14-12-16,6-2-7 16,7-3-2-16,2 5 3 15,2 13 2-15,1 5 0 16,-3 15 4-16,-4 8 0 15,0 12 1-15,-7 4 2 16,-6 8 2-16,-2 6-1 16,-6-3 1-16,0-2 0 15,2-8-75-15,1-9-348 0</inkml:trace>
    <inkml:trace contextRef="#ctx0" brushRef="#br0" timeOffset="217149.202">10777 17174 721 0,'7'-9'371'16,"11"-2"-68"-16,-2 5-109 15,-2 9-80-15,-6 6-28 16,-10 11-55-16,-3 5-10 15,-3 16-8-15,0 6-3 0,8 1-3 16,4 1 0-16,4-17-2 16,7-5-1-16,1-16 1 15,5-6 3-15,7-12 7 16,-3-9 4-16,-1-10 4 16,-3-8 0-16,-6-4 1 15,0 1-4-15,-3-1 0 16,-4 3-3-16,-1 8-5 15,-6 1 4-15,-1 16-1 16,-1 6-8-16,-3 10-4 16,2 9-4-16,2 12-8 15,4 3 5-15,8 9 1 16,2 5 1-16,1-4 2 16,0 1 2-16,-3-5-102 15,-1-5-105-15</inkml:trace>
    <inkml:trace contextRef="#ctx0" brushRef="#br0" timeOffset="216611.1268">9978 17261 893 0,'5'0'387'16,"10"3"-207"-16,2 5-29 15,9 8-46-15,-2 4-27 16,-8 9-6-16,-6-3 10 0,-18 7 8 16,-4-1-4-16,-9-8-26 15,0-4-85-15</inkml:trace>
    <inkml:trace contextRef="#ctx0" brushRef="#br0" timeOffset="212766.6028">7901 18008 707 0,'0'-4'401'0,"-6"-3"-96"16,2 4-115-16,6 11-46 15,-2 13-71-15,0 2-25 16,4 14-10-16,-4-2-3 16,-2 10-10-16,-1 6-4 15,-3-1-5-15,2-6 1 0,4-14 7 16,3-7-47-16,0-13-122 16,1-5-61-16</inkml:trace>
    <inkml:trace contextRef="#ctx0" brushRef="#br0" timeOffset="216461.2735">9545 17415 987 0,'-7'1'396'16,"-7"1"-257"-16,14 7-87 15,7 1-3-15,22 5-24 16,11 0-3-16,21-6-5 15,7-2-4-15,-4-8 17 16,-4-6-54-16,-14-3-119 16,-6-2-94-16</inkml:trace>
    <inkml:trace contextRef="#ctx0" brushRef="#br0" timeOffset="213036.1569">7880 17992 401 0,'-3'-7'309'0,"3"-6"62"15,3 0-113-15,13 3-104 16,5-2-45-16,6 6-60 0,4 6-17 16,-4 6-19-16,-1 5 24 15,-12 5 23-15,-7 4 15 16,-12-1 22-16,-8 7-20 16,-4-5-13-16,-7-4-8 15,5-8-45-15,1-9-76 16</inkml:trace>
    <inkml:trace contextRef="#ctx0" brushRef="#br0" timeOffset="216224.1106">9341 17418 846 0,'-4'-3'374'15,"2"-4"-172"-15,4 3-74 16,18-2-36-16,16 5-26 15,18 1-33-15,15 2-4 16,19 3-13-16,-2-4-2 16,-3-2-44-16,-3-5-83 0,-16-7-339 15</inkml:trace>
    <inkml:trace contextRef="#ctx0" brushRef="#br0" timeOffset="217351.8175">11275 17443 877 0,'-3'-2'468'15,"-1"2"-123"-15,2 3-169 0,2-3-120 16,0 7-35-16,5 21-15 15,6 29-2-15,-5-27-1 16,-1-2 2-16,4-5-50 16,-6-6-60-16,3-7-384 15</inkml:trace>
    <inkml:trace contextRef="#ctx0" brushRef="#br0" timeOffset="207499.0788">6843 17008 865 0,'-20'-10'405'0,"-17"-12"-175"16,5-13-95-16,8-6-21 15,14-11-49-15,15 2-15 16,19 4-2-16,12 6-2 15,9 18-7-15,2 9-10 0,-3 21-27 16,-5 11-4-16,-11 19 4 16,-10 9 5-16,-20 17 8 15,-11 7 3-15,-14-3 1 16,-8-6 0-16,7-11-2 16,0-14-14-16,1-17-15 15,4-12-10-15,2-16-6 16,-1-6 12-16,14-5 12 15,3 3 8-15,11 0 16 16,8 3 1-16,12 5 1 16,4 9-5-16,0 9-14 15,-2 9-2-15,0 5 1 16,-3 0 40-16,4 0-204 16</inkml:trace>
    <inkml:trace contextRef="#ctx0" brushRef="#br0" timeOffset="208248.5588">7561 16771 638 0,'3'3'353'16,"4"5"-20"-16,2 19-244 15,3 6 9-15,-2 17-24 16,0 2-9-16,-5 1-6 16,-2 0-17-16,-3-12-13 15,-2-3 0-15,0-15 38 16,1-9-85-16,3-8-264 16</inkml:trace>
    <inkml:trace contextRef="#ctx0" brushRef="#br0" timeOffset="208003.4266">7393 17023 526 0,'1'-3'309'0,"-2"-10"-17"16,-1-4-94-16,0-3-52 15,-8-4-20-15,-5 0-37 16,-4 4-22-16,-10 4-41 16,1 8-23-16,-2 17-28 15,3 10-7-15,8 11 2 16,4 7 0-16,10-1 14 15,5 0 5-15,9-7 7 16,6-6 2-16,11-15 2 16,0-6 3-16,3-7 8 15,1-9 6-15,-9-1 6 16,-6-7 3-16,-2 6 4 16,-9-2 7-16,-1 7 7 15,1 8-12-15,-5 5-19 0,-1 10-10 16,-1 13-17-16,3 0 7 15,0 10 3-15,2-1 2 16,5 4 2-16,-1 0 5 16,-1-5 6-16,-3-6 4 15,0-5 6-15,-2-7 1 16,0-8-47-16,3 2-78 16</inkml:trace>
    <inkml:trace contextRef="#ctx0" brushRef="#br0" timeOffset="208408.3153">7586 16734 1088 0,'5'-5'420'15,"9"-5"-315"-15,5-3-31 16,16 3-50-16,7 1-11 16,15 6-9-16,-4-1-1 0,-1 5-30 15,-6 7-99-15</inkml:trace>
    <inkml:trace contextRef="#ctx0" brushRef="#br0" timeOffset="208814.3994">7568 16938 1147 0,'3'0'469'16,"5"-6"-270"-16,20 6-143 15,11-1-28-15,16 0-17 16,7 2-4-16,-7-3-13 15,-2 2-84-15</inkml:trace>
    <inkml:trace contextRef="#ctx0" brushRef="#br0" timeOffset="208639.1117">7722 17167 609 0,'0'3'327'0,"8"1"17"16,8 0-195-16,18 3-30 15,4-3-25-15,3 1-63 16,0-3-10-16,-9-2 1 16,-3-1-25-16,-8-1-384 15</inkml:trace>
    <inkml:trace contextRef="#ctx0" brushRef="#br0" timeOffset="202978.6061">4467 17194 867 0,'0'-7'389'16,"3"-5"-192"-16,4 3-82 15,2 6-73-15,5 7-32 0,-2 15-18 16,-4 5-2-16,3 21 10 16,-5 2 7-16,2 9 4 15,1-5 1-15,0-12 1 16,3-8 3-16,1-16-1 15,3-8 3-15,3-12 13 16,3-8 5-16,-2-17 10 16,2-8-1-16,-3-10-7 15,0-3-10-15,-3 3-13 16,-1 5-4-16,-5 14-6 16,-2 7 2-16,-4 20-7 15,-4 7 2-15,-4 12 3 16,0 12-1-16,-2 12 6 15,3 6 0-15,3 7-7 16,2 0 1-16,5-6 0 16,1-6 2-16,6-12-38 15,-2-9-85-15</inkml:trace>
    <inkml:trace contextRef="#ctx0" brushRef="#br0" timeOffset="203544.4433">4936 17544 1043 0,'0'-5'467'16,"1"-7"-228"-16,9 7-145 0,6 0-49 16,9 1-38-16,2 2-5 15,4 3-1-15,-1 3 2 16,-7 0 4-16,-3 5 2 16,-14-3 9-16,-6 1 1 15,-8 7 4-15,-1 0 0 16,-5 0-5-16,2-2-1 15,5-7-12-15,1-2-7 16,10 0-13-16,3 2-5 0,7 3-4 16,2 3 3-16,2 3 5 15,0-1 3-15,-6 9 13 16,-4 4 7-16,-13 1 17 16,-8 0 5-16,-11-1 4 15,-5-5 16-15,3-10-97 16,2-9-367-16</inkml:trace>
    <inkml:trace contextRef="#ctx0" brushRef="#br0" timeOffset="203208.2489">4978 17472 1321 0,'0'3'493'0,"0"4"-381"16,4 9-43-16,-2 6-23 15,-1 4-17-15,-1 6-12 16,0 1-5-16,0 2-3 15,3-2 2-15,0-2-10 16,-2-5-44-16,2-9-247 16</inkml:trace>
    <inkml:trace contextRef="#ctx0" brushRef="#br0" timeOffset="204073.3453">5049 16880 795 0,'7'-14'386'15,"0"-10"-152"-15,10 1-96 16,4 7-27-16,5 13-60 15,5 6-25-15,2 13-14 16,-1 7 1-16,-16 6 14 16,-6 7 5-16,-18 5 0 15,-7 2 1-15,-7-5-10 16,0-7-2-16,6-10-2 16,5-5-5-16,10-7-12 15,4-1-2-15,10-3-5 16,5-5 1-16,8-4 4 15,4 1 2-15,6 2 2 16,3 1 0-16,-6 9 5 0</inkml:trace>
    <inkml:trace contextRef="#ctx0" brushRef="#br0" timeOffset="204564.4139">5604 17296 1012 0,'2'0'397'16,"6"0"-284"-16,10 4-36 15,13-1-34-15,6 3-21 16,10 7-12-16,3-7-1 15,0 3 44-15,-4-1-84 0</inkml:trace>
    <inkml:trace contextRef="#ctx0" brushRef="#br0" timeOffset="181885.8181">17950 14801 848 0,'13'2'363'0,"10"-1"-199"16,11 1-42-16,14-1-57 15,2-1-22-15,8 0-25 16,0-2-2-16,-6 0-85 16,-4 1-154-16</inkml:trace>
    <inkml:trace contextRef="#ctx0" brushRef="#br0" timeOffset="182095.9144">18022 14963 689 0,'0'-2'364'0,"3"4"-101"16,11-4-87-16,5 2-13 15,16 1-24-15,5 0-19 0,6 0-36 16,-1 0-22-16,-6-1-28 16,-2-3-11-16</inkml:trace>
    <inkml:trace contextRef="#ctx0" brushRef="#br0" timeOffset="182425.0842">18670 14857 787 0,'0'-2'447'15,"1"1"-55"-15,7 1-159 16,17 2-106-16,9 4-30 16,18 2-35-16,4 0-11 15,7 0-19-15,-10-5-6 16,-10-4 23-16,3-3-89 15</inkml:trace>
    <inkml:trace contextRef="#ctx0" brushRef="#br0" timeOffset="182842.5877">19608 14344 978 0,'-15'3'416'16,"-17"22"-222"-16,-5 15-94 16,-1 28-62-16,2 16-12 0,5 21-14 15,5 9-6-15,15 5-1 16,13-8-1-16,19-20 1 15,19-16 2-15,17-28 1 16,4-10 4-16,12-23-146 16</inkml:trace>
    <inkml:trace contextRef="#ctx0" brushRef="#br0" timeOffset="183173.3277">19605 14822 964 0,'4'4'424'16,"7"-1"-185"-16,11 3-64 16,18-4-35-16,12-2-28 0,14-1-51 15,1-4-13-15,-12 0-13 16,-8-1-39-16</inkml:trace>
    <inkml:trace contextRef="#ctx0" brushRef="#br0" timeOffset="183897.589">20390 14950 309 0,'1'2'218'16,"4"1"-4"-16,0-5-33 15,-5 1-11-15,0-1-24 16,2 1-10-16,3-9-9 16,30-40-1-16,-33 25 0 15,-4-4-8-15,-4 0-33 16,-6 0-16-16,-9 9-39 16,-6 5-13-16,-6 11-24 15,-1 7-11-15,2 13-13 16,1 4-1-16,11 10 10 15,5 0 4-15,15 3 9 16,5-2-2-16,12-13-1 16,6-4 1-16,7-14 4 15,4-7 6-15,-2-10 8 0,-7-5 5 16,-5-6 1-16,-8 2-1 16,-2 5-4-16,-5 5-3 15,-3 12-5-15,-3 4-2 16,-6 13-2-16,6 7-2 15,-6 13 1-15,2 6-1 16,-1 11 0-16,-2-2 1 16,7 0 3-16,1-3 2 15,5-11 5-15,0 1 3 0,4-12 4 16,-3-5 3-16,3-6 5 16,-4-4-11-16,0-8-134 15</inkml:trace>
    <inkml:trace contextRef="#ctx0" brushRef="#br0" timeOffset="185165.7444">20528 15136 858 0,'-1'0'386'0,"1"6"-172"16,-2 1-104-16,3 11-86 15,0 6-8-15,3 10-13 16,-1 3-2-16,1 4 8 16,-1-2 4-16,-2-10 12 15,1-1-44-15,-2-17-170 16,3-1-221-16</inkml:trace>
    <inkml:trace contextRef="#ctx0" brushRef="#br0" timeOffset="187297.734">20947 14628 742 0,'-1'-6'397'0,"2"-9"-69"16,-1 7-97-16,-4 1-102 15,4 1-46-15,0 13-83 16,1 5-9-16,1 14-4 16,3 14-1-16,-2 15 11 15,2 6 4-15,2 6 4 16,-4-5 33-16,0-9-163 15</inkml:trace>
    <inkml:trace contextRef="#ctx0" brushRef="#br0" timeOffset="185366.0258">20486 15168 482 0,'2'-8'339'0,"6"-2"-13"16,8-5-110-16,6 1-9 15,10 8-65-15,1-2-19 16,0 10-33-16,-5 2-19 15,-10 2-19-15,-6 4 8 16,-16 3 6-16,-8 2-2 0,-16 2-14 16,-2 0-17-16,3-2-163 15,7-7-448-15</inkml:trace>
    <inkml:trace contextRef="#ctx0" brushRef="#br0" timeOffset="138064.2822">15402 14719 676 0,'0'0'364'0,"0"-3"-88"0,-2 5-105 16,1-2-98-16,0 0-35 16,-7 18-28-16,-17 50-1 15,10-7 3-15,-4 8-1 16,-3 6 0-16,-1-3 2 16,2-15 3-16,3-8 2 15,3-15 3-15,5-7 3 16,4-12 5-16,2-8-10 15,6-7-108-15,-2-6-136 0</inkml:trace>
    <inkml:trace contextRef="#ctx0" brushRef="#br0" timeOffset="137556.5004">14419 15051 263 0,'-2'0'209'0,"0"0"43"15,2 0-51-15,-2 0-80 16,1 0-25-16,1 0-35 15,0 0-9-15,0 0-8 16,25 7-5-16,48 2-12 16,-18-11-9-16,8-7-4 15,5 5 1-15,-9-1 5 16,-12-2 1-16,-18 4 10 16,-12-2 8-16,-12 2 3 15,-2 3 0-15,-5 0-9 16,1 0-8-16,0 0-27 15,-1 0-59-15</inkml:trace>
    <inkml:trace contextRef="#ctx0" brushRef="#br0" timeOffset="138064.2822">15402 14719 676 0,'0'0'364'0,"0"-3"-88"0,-2 5-105 16,1-2-98-16,0 0-35 16,-7 18-28-16,-17 50-1 15,10-7 3-15,-4 8-1 16,-3 6 0-16,-1-3 2 16,2-15 3-16,3-8 2 15,3-15 3-15,5-7 3 16,4-12 5-16,2-8-10 15,6-7-108-15,-2-6-136 0</inkml:trace>
    <inkml:trace contextRef="#ctx0" brushRef="#br0" timeOffset="136268.8706">13683 15145 435 0,'6'0'267'0,"4"0"-36"16,12 0-37-16,4-2-17 16,10-2-34-16,4-2-26 15,2 1-48-15,-2 4-20 16,-11-3-19-16,-7 3-4 16,-12-1 7-16,-5 0-65 0</inkml:trace>
    <inkml:trace contextRef="#ctx0" brushRef="#br0" timeOffset="137556.5004">14419 15051 263 0,'-2'0'209'0,"0"0"43"15,2 0-51-15,-2 0-80 16,1 0-25-16,1 0-35 15,0 0-9-15,0 0-8 16,25 7-5-16,48 2-12 16,-18-11-9-16,8-7-4 15,5 5 1-15,-9-1 5 16,-12-2 1-16,-18 4 10 16,-12-2 8-16,-12 2 3 15,-2 3 0-15,-5 0-9 16,1 0-8-16,0 0-27 15,-1 0-59-15</inkml:trace>
    <inkml:trace contextRef="#ctx0" brushRef="#br0" timeOffset="136012.06">13669 14927 415 0,'-1'4'265'0,"-7"-1"-14"0,8 1-114 15,9 1-18-15,6 1-35 16,12 0-1-16,11-3-21 16,4-1-11-16,6-6-13 15,1 0-7-15,-9-1-4 16,-6-3-33-16,-15 8-95 16,-8 0-97-16</inkml:trace>
    <inkml:trace contextRef="#ctx0" brushRef="#br0" timeOffset="138064.2822">15402 14719 676 0,'0'0'364'0,"0"-3"-88"0,-2 5-105 16,1-2-98-16,0 0-35 16,-7 18-28-16,-17 50-1 15,10-7 3-15,-4 8-1 16,-3 6 0-16,-1-3 2 16,2-15 3-16,3-8 2 15,3-15 3-15,5-7 3 16,4-12 5-16,2-8-10 15,6-7-108-15,-2-6-136 0</inkml:trace>
    <inkml:trace contextRef="#ctx0" brushRef="#br0" timeOffset="139082.9584">15721 14845 637 0,'8'-12'315'0,"7"-15"-92"16,6 8-62-16,1 1-6 15,-2 9-36-15,1 8-33 0,-6 13-59 16,-1 11-12-16,-7 14-14 15,-4 11 0-15,-4 12 6 16,-3-2 2-16,4-3-1 16,2-7 0-16,7-14 2 15,5-4 1-15,8-12 3 16,1-6 3-16,2-15 13 16,3-6 6-16,-5-14 6 15,2-3 1-15,-4-7-5 16,-5-5-5-16,0-8-11 15,-3-3-4-15,0-4-10 16,-3 3-3-16,-5 12-6 16,-1 9-5-16,-5 16-7 15,1 9-7-15,-7 8-13 16,0 9-1-16,4 17 1 16,-2 7 8-16,10 13 14 0,-2 3 5 15,1-2 6-15,5-2 0 16,-1-8 4-16,2-6 2 15,0-7 6-15,-3-4 3 16,3-8 7-16,0-1-67 16</inkml:trace>
    <inkml:trace contextRef="#ctx0" brushRef="#br0" timeOffset="138454.0545">15366 14699 916 0,'1'0'334'0,"6"6"-257"15,2 2-36-15,11 12-10 16,4 0 9-16,9 17-3 16,2 5-4-16,-1 8-7 15,5 11-7-15,-5-6-2 16,-2-2 1-16,2-11-1 15,-5-9-1-15,-6-8-2 0,0-4 0 16,-6-9 0-16,-4 2 1 16,-11-7 4-16,-2-1 5 15,-16-3 12-15,-4 1 9 16,-11-3-1-16,-5 1-4 16,-9 1-13-16,-12-3-13 15,-8 3-7-15,-5 3-4 16,5 3-3-16,11 0 1 0,16-1-1 15,10-1-17-15,17-4-86 16,11-2-73-16</inkml:trace>
    <inkml:trace contextRef="#ctx0" brushRef="#br0" timeOffset="139640.1002">16300 15297 333 0,'-2'4'231'0,"0"2"19"15,3 3-103-15,3-1-8 16,8-2-16-16,7-4-6 16,5-7-21-16,4-4-14 15,-1-5-26-15,-1 0-11 16,-8 2-1-16,-5-3 0 16,-8 1-3-16,-5 1-2 15,-9 1-12-15,-4 0-4 0,-12 4-13 16,-3 3-8-16,-2 8-15 15,3 9-8-15,4 9-1 16,3 5 1-16,11 7 7 16,5-1 4-16,12 4 7 15,4 0 5-15,11-11 13 16,4-4 3-16,4-6 4 16,5-8 10-16,0-7-7 15</inkml:trace>
    <inkml:trace contextRef="#ctx0" brushRef="#br0" timeOffset="140227.3632">16611 15558 651 0,'7'-2'361'0,"-1"-4"-46"16,13 4-230-16,7-3-33 15,9 2-185-15</inkml:trace>
    <inkml:trace contextRef="#ctx0" brushRef="#br0" timeOffset="140075.3732">16606 15428 640 0,'1'1'330'0,"2"1"-72"15,-3 11-164-15,-3 1-27 16,1 8-30-16,1-1-6 16,-3 3-12-16,2-5-3 0,-1-7 2 15,0-4-2-15,5-6 8 16,1-3 4-16,5-11 1 15,-2-5 4-15,1-11-3 16,4-2 8-16,-1-2 5 16,0-2 2-16,-1 6 9 15,-2 4-4-15,-2 10-3 16,-3 7-14-16,0 9-29 16,3 10-10-16,3 10-15 15,1 5 8-15,5 13 9 16,-5-5 4-16,4 0 3 15,1-2 5-15,-5-9-28 16,1 0-44-16,-2-6-202 16</inkml:trace>
    <inkml:trace contextRef="#ctx0" brushRef="#br0" timeOffset="140716.5254">16846 15428 810 0,'1'0'308'0,"5"3"-208"0,5 2-25 15,16 4-26-15,2-3 3 16,10-2-20-16,6 2-8 15,-2-6 0-15,0-1-3 16,-8-6 1-16,-8-3 1 0,-11-3-2 16,-7 0-1-16,-8 3-7 15,-1 1-3-15,-9-2-1 16,3 2-2-16,1 5-16 16,3 0-9-16,10 8-9 15,-3 5-3-15,2 5 9 16,2 5 6-16,-3 5 8 15,3 2 7-15,-6-3 18 16,-3-6 5-16,-1-2 5 16,-3-2-29-16</inkml:trace>
    <inkml:trace contextRef="#ctx0" brushRef="#br0" timeOffset="128313.1057">10866 14754 466 0,'6'-12'214'0,"5"-11"-92"15,2-8-4-15,3-7 23 16,-1-5 34-16,-2-6 8 16,-2 3-10-16,-2 7-17 0,-7 7-35 15,0 16-20-15,-4 12-59 16,-2 9-30-16,2 23-41 16,1 7-10-16,1 14 16 15,3 3 11-15,1-5 15 16,-1-6 4-16,3-4-17 15,0-7-60-15,3-7-413 16</inkml:trace>
    <inkml:trace contextRef="#ctx0" brushRef="#br0" timeOffset="114282.2953">17878 13532 885 0,'-11'-8'419'0,"-15"-4"-176"16,-4 6-104-16,-1 13-105 15,-3 3-31-15,1 11-28 16,3 1-8-16,1 10 1 16,8 6 4-16,8 2 5 0,8 5 3 15,14 0 6-15,4-1 4 16,23-5 14-16,4-5 9 15,18-16 35-15,5-5 24 16,2-23 63-16,-5-10 18 16,-12-19 9-16,-2-6-12 15,-12-2-53-15,-9 0-11 16,-23 8-20-16,-14 4-5 16,-21 1-17-16,-7 2-13 0,-10-2-86 15,0 4 413-15</inkml:trace>
    <inkml:trace contextRef="#ctx0" brushRef="#br0" timeOffset="128313.1057">10866 14754 466 0,'6'-12'214'0,"5"-11"-92"15,2-8-4-15,3-7 23 16,-1-5 34-16,-2-6 8 16,-2 3-10-16,-2 7-17 0,-7 7-35 15,0 16-20-15,-4 12-59 16,-2 9-30-16,2 23-41 16,1 7-10-16,1 14 16 15,3 3 11-15,1-5 15 16,-1-6 4-16,3-4-17 15,0-7-60-15,3-7-413 16</inkml:trace>
    <inkml:trace contextRef="#ctx0" brushRef="#br0" timeOffset="113653.8533">16952 13660 1034 0,'1'0'435'0,"6"-2"-258"16,6 2-47-16,9 0-67 15,5-1-10-15,2-3-15 16,7 3-10-16,1 0-9 16,-1-1 10-16,-2 2-103 15,-8-1-94-15</inkml:trace>
    <inkml:trace contextRef="#ctx0" brushRef="#br0" timeOffset="113848.0285">16984 13759 904 0,'0'0'421'0,"0"2"-148"0,7 0-121 15,-7-2-72-15,7 1-11 16,19 1-26-16,40 2-11 16,-22-8 18-16,2-1-66 15</inkml:trace>
    <inkml:trace contextRef="#ctx0" brushRef="#br0" timeOffset="114282.2953">17878 13532 885 0,'-11'-8'419'0,"-15"-4"-176"16,-4 6-104-16,-1 13-105 15,-3 3-31-15,1 11-28 16,3 1-8-16,1 10 1 16,8 6 4-16,8 2 5 0,8 5 3 15,14 0 6-15,4-1 4 16,23-5 14-16,4-5 9 15,18-16 35-15,5-5 24 16,2-23 63-16,-5-10 18 16,-12-19 9-16,-2-6-12 15,-12-2-53-15,-9 0-11 16,-23 8-20-16,-14 4-5 16,-21 1-17-16,-7 2-13 0,-10-2-86 15,0 4 413-15</inkml:trace>
    <inkml:trace contextRef="#ctx0" brushRef="#br0" timeOffset="128313.1057">10866 14754 466 0,'6'-12'214'0,"5"-11"-92"15,2-8-4-15,3-7 23 16,-1-5 34-16,-2-6 8 16,-2 3-10-16,-2 7-17 0,-7 7-35 15,0 16-20-15,-4 12-59 16,-2 9-30-16,2 23-41 16,1 7-10-16,1 14 16 15,3 3 11-15,1-5 15 16,-1-6 4-16,3-4-17 15,0-7-60-15,3-7-413 16</inkml:trace>
    <inkml:trace contextRef="#ctx0" brushRef="#br0" timeOffset="128538.1001">10672 14885 905 0,'0'-1'354'0,"12"1"-220"0,11 0-54 15,22-3-4-15,15-3 9 16,23 1-12-16,9 0-8 16,8 3-27-16,-7 3-11 15,-20 7-8-15,-10 4-9 16,-28 7-158-16</inkml:trace>
    <inkml:trace contextRef="#ctx0" brushRef="#br0" timeOffset="128967.4279">10797 15168 996 0,'-1'-3'408'0,"1"-8"-257"16,7 1-38-16,13-5-54 16,9-1-12-16,16 8-18 15,1 1-4-15,0 12-11 16,-2 10 1-16,-18 8 6 15,-10 4 0-15,-22 9 3 16,-9-1-1-16,-17 0-1 0,-4 3-2 16,-7-9-3-16,-5-3-19 15,12-14-39-15,4-7-21 16,8-9-20-16,12-1 16 16,4-6 30-16,7 1 10 15,9-2 12-15,2 1 0 16,16 5 7-16,3 4 8 0,11 9 11 15,3 7 1-15,-4 9 4 16,-3 2 1-16,-11 4 3 16,-2 1 16-16</inkml:trace>
    <inkml:trace contextRef="#ctx0" brushRef="#br0" timeOffset="130063.5303">12001 14994 1130 0,'1'-2'488'16,"0"-2"-286"-16,-1 8-58 16,0-4-88-16,0 1-27 15,2 22-13-15,2 28-2 16,-6-28-3-16,0 2-1 16,0-4 1-16,3 0 1 0,4-10-18 15,2-1-26-15,-1-9-67 16,0-4-39-16,-1 1-88 15,-3-3-72-15</inkml:trace>
    <inkml:trace contextRef="#ctx0" brushRef="#br0" timeOffset="129747.5431">11418 14780 630 0,'1'-6'339'0,"2"-6"-66"16,1 0-50-16,3 3-75 16,3 2-29-16,2 10-43 15,2 5-22-15,1 9-15 16,-3 8-7-16,-3 6-10 16,-3 2-3-16,-4 5-2 15,-2-4 0-15,0-12-2 16,2-6 3-16,2-14 7 15,3-2 2-15,-1-14 1 16,-1-4-4-16,2-8-11 16,0-2-3-16,4 2-9 15,4 0-3-15,3 5-8 16,4 9-5-16,-2 4-3 16,3 8 2-16,-5 7 6 15,-3 3 5-15,-1 8 5 0,-8 2 2 16,-3 1 3-16,-1 3 1 15,-7 0 3-15,3-1-1 16,-2-6 2-16,-1-3 0 16,3-13 4-16,-1-4 0 15,8-9-4-15,1-8-3 16,6-9-7-16,2-4 0 0,4 0-4 16,-1 4-1-16,1 13-2 15,3 2 1-15,-7 14 7 16,1 5 5-16,-5 14 8 15,-3 4 3-15,0 7-1 16,-1 4 1-16,1-8 0 16,-4-2-1-16,3-6-2 15,0-6-1-15,2-7-59 16,0-4-92-16</inkml:trace>
    <inkml:trace contextRef="#ctx0" brushRef="#br0" timeOffset="110872.2769">14487 13331 646 0,'0'-5'390'0,"-2"-1"-62"16,-6 13-165-16,-11 27-100 15,-4 7-33-15,-10 19 5 0,0 3 2 16,0-1-20-16,4-6-2 15,13-12-1-15,5-8 0 16,11-20 9-16,0-8 6 16,10-17 7-16,2-10 0 15,4-11-3-15,2-4-8 16,-3-6-9-16,0-1-3 0,-3-3-6 16,0-2-2-16,-2 3-2 15,0 6-2-15,-1 11-2 16,-4 10-3-16,1 9-11 15,-4 7-5-15,1 6-6 16,3 7-4-16,6 14-3 16,4 5 1-16,12 15 6 15,6 2 6-15,9 2 16 16,-1-2 5-16,2-5 8 16,-5-4 1-16,-5-4 0 15,-6-5-1-15,-17-5 2 16,-9-4 3-16,-15-8 8 15,-13 0 3-15,-13-4 1 16,-11-4-5-16,-11-3-8 16,-2-3-4-16,2 0-29 15,7-1-18-15,18-1-51 16,9 1-33-16,16-3-133 0</inkml:trace>
    <inkml:trace contextRef="#ctx0" brushRef="#br0" timeOffset="111365.5326">14755 13517 852 0,'6'-3'374'0,"6"-2"-178"16,0 4-43-16,0 12-39 16,0 1-20-16,-6 11-31 15,-1 1-11-15,-5 5-22 16,0 1-6-16,4 5-12 16,1-1-3-16,8-4-3 15,2-2 0-15,10-9 1 16,0-8 3-16,5-10 8 15,4-4 5-15,-1-16 9 16,-2-5 2-16,-8-8-3 16,-6-4-3-16,-8-4-8 15,5 3-4-15,-7-5-8 0,1 2-4 16,0 8-4-16,-6 1-2 16,1 16-2-16,-1 9-8 15,-2 8-21-15,-3 12-7 16,2 15-2-16,-4 5 6 15,5 15 21-15,-1-1 5 16,3 2 7-16,5 1 3 16,0-4 3-16,2-2 3 15,0-13-10-15,4-2-58 0,0-14-444 16</inkml:trace>
    <inkml:trace contextRef="#ctx0" brushRef="#br0" timeOffset="112169.8929">15675 13994 719 0,'0'8'301'0,"-9"4"-149"0,-2 8-51 16,7 8-22-16,-8-4-9 16,11 5-24-16,-1-9-11 15,0-6-7-15,2-5 10 16,2-12 29-16,2-3 7 16,3-11 4-16,-1-4-3 15,2-3-8-15,1-1 5 16,-1-4-2-16,-2-1-10 15,0 1-29-15,-2 5-15 16,1 9-15-16,-2 5-6 0,0 15-15 16,0 5-2-1,3 14 0-15,2 4 3 0,0 6 12 16,1-2 2-16,6 4 5 16,-1-3 3-16,1-6 12 15,-2-2-31-15,-7-13-84 16,-2-4-84-16</inkml:trace>
    <inkml:trace contextRef="#ctx0" brushRef="#br0" timeOffset="111720.6155">15315 13866 716 0,'2'0'321'0,"8"-2"-130"15,2 4-85-15,4-4-22 16,5 1-15-16,-2-5-15 15,-3-3-8-15,-2-2-4 16,-3-3-2-16,-6-1 7 16,-5 2 5-16,-5-1-4 15,-8 2-6-15,-6 2-18 16,3 2-16-16,-5 8-18 0,2 5-8 16,3 11-9-16,-3 6 10 15,5 6 15-15,2 3 4 16,9 3 17-16,3-1 0 15,10-3 2-15,6-3 3 16,9-10 0-16,5-4-2 16,7-9-2-16,2-2-42 15</inkml:trace>
    <inkml:trace contextRef="#ctx0" brushRef="#br0" timeOffset="112321.4898">15636 14110 850 0,'6'0'391'0,"3"1"-179"16,6-1-67-16,6-2-81 15,2-1-31-15,7 0-27 16,6 4-9-16</inkml:trace>
    <inkml:trace contextRef="#ctx0" brushRef="#br0" timeOffset="136268.8706">13683 15145 435 0,'6'0'267'0,"4"0"-36"16,12 0-37-16,4-2-17 16,10-2-34-16,4-2-26 15,2 1-48-15,-2 4-20 16,-11-3-19-16,-7 3-4 16,-12-1 7-16,-5 0-65 0</inkml:trace>
    <inkml:trace contextRef="#ctx0" brushRef="#br0" timeOffset="112668.9332">15953 14065 1011 0,'1'0'408'0,"4"0"-239"0,9 0-126 16,5-1-30-16,6 1-7 16,2 4-2-16,-1-1 2 15,-4 0 1-15,-2 2 6 16,-4-4 3-16,-6-1-5 15,-4-1-20-15,-5-10-26 16,-4-2-3-16,-2-1 3 16,4-2 17-16,-4 4 11 15,8 6-7-15,0 4 2 16,-3 3 7-16,0-1 16 16,0 0 11-16,0 0 4 15,2 11-5-15,1 7-4 16,-1 29 0-16,-2-26-44 15</inkml:trace>
    <inkml:trace contextRef="#ctx0" brushRef="#br0" timeOffset="112899.7939">16321 13960 1025 0,'-1'0'435'15,"1"-2"-258"-15,0 5-66 0,0-3-69 16,0 0-10-16,3 13 4 16,12 38-5-16,-8-26-6 15,-1-1-3-15,-3-5-4 16,-3-6-1-16,-5-3 9 16,2-2-27-16,0-5-194 15</inkml:trace>
    <inkml:trace contextRef="#ctx0" brushRef="#br0" timeOffset="113192.1127">16271 13923 811 0,'3'-9'406'0,"9"-12"-113"16,2-1-77-16,7 7-72 16,5 4-34-16,3 7-48 15,-2 4-13-15,-4 7-19 16,-4 1-3-16,-9 3-6 15,-5-1-2-15,-5 0-3 16,-5-1-2-16,3-1-3 0,2-1-3 16,3-4-26-16,8 0-10 15,5 1-7-15,1-2-4 16,3 6 20-16,-3 5-1 16,-2 8 2-16,-3 1 0 15,-14 2 9-15,0 1 12 0,-21-5 15 16,-5 2 5-16,-5-10 2 15,-5-4 9-15,10-8 278 16</inkml:trace>
    <inkml:trace contextRef="#ctx0" brushRef="#br0" timeOffset="113653.8533">16952 13660 1034 0,'1'0'435'0,"6"-2"-258"16,6 2-47-16,9 0-67 15,5-1-10-15,2-3-15 16,7 3-10-16,1 0-9 16,-1-1 10-16,-2 2-103 15,-8-1-94-15</inkml:trace>
    <inkml:trace contextRef="#ctx0" brushRef="#br0" timeOffset="137556.5004">14419 15051 263 0,'-2'0'209'0,"0"0"43"15,2 0-51-15,-2 0-80 16,1 0-25-16,1 0-35 15,0 0-9-15,0 0-8 16,25 7-5-16,48 2-12 16,-18-11-9-16,8-7-4 15,5 5 1-15,-9-1 5 16,-12-2 1-16,-18 4 10 16,-12-2 8-16,-12 2 3 15,-2 3 0-15,-5 0-9 16,1 0-8-16,0 0-27 15,-1 0-59-15</inkml:trace>
    <inkml:trace contextRef="#ctx0" brushRef="#br0" timeOffset="114282.2953">17878 13532 885 0,'-11'-8'419'0,"-15"-4"-176"16,-4 6-104-16,-1 13-105 15,-3 3-31-15,1 11-28 16,3 1-8-16,1 10 1 16,8 6 4-16,8 2 5 0,8 5 3 15,14 0 6-15,4-1 4 16,23-5 14-16,4-5 9 15,18-16 35-15,5-5 24 16,2-23 63-16,-5-10 18 16,-12-19 9-16,-2-6-12 15,-12-2-53-15,-9 0-11 16,-23 8-20-16,-14 4-5 16,-21 1-17-16,-7 2-13 0,-10-2-86 15,0 4 413-15</inkml:trace>
    <inkml:trace contextRef="#ctx0" brushRef="#br0" timeOffset="113848.0285">16984 13759 904 0,'0'0'421'0,"0"2"-148"0,7 0-121 15,-7-2-72-15,7 1-11 16,19 1-26-16,40 2-11 16,-22-8 18-16,2-1-66 15</inkml:trace>
    <inkml:trace contextRef="#ctx0" brushRef="#br0" timeOffset="106899.9156">10781 13221 1095 0,'0'1'437'0,"-2"6"-291"0,2 13-60 16,1 21-57-16,2 12-2 15,-1 15-4-15,1 3 2 16,-4-11-6-16,-4-7-3 16,7-11 1-16,-6-7-1 15,5-6-161-15</inkml:trace>
    <inkml:trace contextRef="#ctx0" brushRef="#br0" timeOffset="107222.7849">11198 13333 907 0,'0'0'382'0,"0"1"-231"16,-2 3-36-16,1-4-56 16,0 0-16-16,-31 11-15 15,-41 13-2-15,23-10-10 16,-4 1-8-16,1 6-7 16,8 0-2-16,9 3-3 15,6 0-3-15,15 1 3 16,4-2-1-16,13 0 10 0,11 2 10 15,11 0 9-15,6 4 2 16,8-3-1-16,1-3-3 16,0-2 11-16,2-3-37 15</inkml:trace>
    <inkml:trace contextRef="#ctx0" brushRef="#br0" timeOffset="107434.3517">11144 13734 966 0,'0'4'421'16,"0"1"-196"-16,5 16-136 16,-3 4-25-16,0 11-20 15,4 6-9-15,-5-3-10 16,0-1-2-16,-1-13-5 15,-2-4-58-15</inkml:trace>
    <inkml:trace contextRef="#ctx0" brushRef="#br0" timeOffset="101737.5048">17202 12474 939 0,'1'-1'387'0,"11"0"-214"0,4 0-62 16,19 1-48-16,10 2-15 15,10 1-33-15,1 2-4 16,0-2-2-16,-10-3 2 16,-7-2-14-16,1-1-43 0,-11-1-154 15,-1 3-245-15</inkml:trace>
    <inkml:trace contextRef="#ctx0" brushRef="#br0" timeOffset="101947.6757">17289 12604 706 0,'2'0'374'16,"0"-1"-74"-16,17 2-137 16,6 0-25-16,16-1-23 15,5 6-15-15,-3-1-40 16,1 1-16-16,-10-1-20 15,-3-2-5-15,-6-3-99 16,-1-4-24-16</inkml:trace>
    <inkml:trace contextRef="#ctx0" brushRef="#br0" timeOffset="102324.0912">18099 12301 842 0,'-10'-2'364'0,"-11"-4"-210"16,-3 5-56-16,4 17-77 15,1 5-22-15,4 17-18 16,0 7-6-16,9 6 2 15,5 2 8-15,13-4 21 16,9 0 14-16,13-11 25 16,5-5 11-16,14-12 28 15,5-10 18-15,7-12 35 16,3-12 5-16,-7-12-5 16,-6-9-11-16,-22-10-18 15,-12-4-9-15,-25-10-19 16,-7-1-16-16,-28 0-43 15,-8 8-12-15,-11 16-10 16,-6 9-59-16,9 17-112 16</inkml:trace>
    <inkml:trace contextRef="#ctx0" brushRef="#br0" timeOffset="106899.9156">10781 13221 1095 0,'0'1'437'0,"-2"6"-291"0,2 13-60 16,1 21-57-16,2 12-2 15,-1 15-4-15,1 3 2 16,-4-11-6-16,-4-7-3 16,7-11 1-16,-6-7-1 15,5-6-161-15</inkml:trace>
    <inkml:trace contextRef="#ctx0" brushRef="#br0" timeOffset="107222.7849">11198 13333 907 0,'0'0'382'0,"0"1"-231"16,-2 3-36-16,1-4-56 16,0 0-16-16,-31 11-15 15,-41 13-2-15,23-10-10 16,-4 1-8-16,1 6-7 16,8 0-2-16,9 3-3 15,6 0-3-15,15 1 3 16,4-2-1-16,13 0 10 0,11 2 10 15,11 0 9-15,6 4 2 16,8-3-1-16,1-3-3 16,0-2 11-16,2-3-37 15</inkml:trace>
    <inkml:trace contextRef="#ctx0" brushRef="#br0" timeOffset="107434.3517">11144 13734 966 0,'0'4'421'16,"0"1"-196"-16,5 16-136 16,-3 4-25-16,0 11-20 15,4 6-9-15,-5-3-10 16,0-1-2-16,-1-13-5 15,-2-4-58-15</inkml:trace>
    <inkml:trace contextRef="#ctx0" brushRef="#br0" timeOffset="107746.6082">11098 13747 735 0,'7'-5'418'16,"11"-7"-16"-16,4 1-204 15,5 4-88-15,0 3-19 16,-4 4-38-16,2 1-13 16,-9 5-16-16,-6-1-3 15,-8 2-4-15,-5 0 0 16,-5 5-2-16,-3-1-1 16,0 0-6-16,4 0-4 0,6-1-10 15,3 1-3-15,7 3-4 16,4 0 1-16,4 5 4 15,0 4 3-15,-1 6 3 16,-5 1 2-16,-11-5 4 16,-4 1 0-16,-16-7-1 15,-4-5-22-15,-4-6-60 16,3-4-60-16</inkml:trace>
    <inkml:trace contextRef="#ctx0" brushRef="#br0" timeOffset="108024.0397">11491 13698 811 0,'3'0'420'16,"10"-1"-61"-16,6-1-167 15,15 2-47-15,5-1-16 0,12 1-33 16,0 1-22-16,-6-1-37 16,-1 0-2-16,-11 2-3 15</inkml:trace>
    <inkml:trace contextRef="#ctx0" brushRef="#br0" timeOffset="98776.5147">14321 12147 835 0,'-9'12'322'0,"-14"23"-226"0,-4 5-20 16,3 19-7-16,0 2-17 15,7-1-15-15,5-1-4 16,3-19-5-16,8-6-3 16,2-18-1-16,1-10 8 15,4-13 12-15,1-14 1 0,6-16 2 16,2-13-6-16,2-14-13 16,0-1-5-16,-2 4-11 15,-1 9-2-15,-1 19 25 16,-6 6 11-16,-4 12 11 15,-3 4-2-15,2 7-55 16,2 4-20-16,4 11-15 16,7 5-2-16,6 14 21 15,8 8 8-15,5 12 4 16,3 6 2-16,0 6 3 16,0-1 1-16,-8-9 2 15,-4-11 0-15,-5-10 2 16,-5-4-1-16,-6-5 1 15,-1 1 0-15,-5-4 3 16,-7-7 3-16,-11-5 9 16,-11-3 2-16,-19-6 4 15,-2-9-3-15,-7-2-8 16,1 1-6-16,8-3-14 0,6 3-13 16,15 5-49-16,7-1-40 15,16 4-417-15</inkml:trace>
    <inkml:trace contextRef="#ctx0" brushRef="#br0" timeOffset="99269.3412">14668 12182 846 0,'8'-10'456'16,"7"-7"-144"-16,6 9-116 15,1 6-55-15,-4 14-81 16,-1 6-21-16,-11 14-12 16,-2 2-4-16,-2 8-7 15,-2 1-3-15,1 1-6 16,4 6 0-16,5-10-2 15,5-1 0-15,11-10-1 16,0-10-1-16,8-7-1 16,0-1 0-16,2-10 0 0,0-6 1 15,-4-11 4-15,-1-7 0 16,-3-10-3-16,-2-3 1 16,-7-18 2-16,-4-3 5 15,-4 6-3-15,-10 4 0 16,2 23-4-16,-3 8-7 15,-11 15 2-15,9 11-2 16,-6 10-2-16,-1 7 3 0,2 11-1 16,2 4 2-16,5 11 0 15,5-2 1-15,5-6 1 16,-2-8-1-16,6-13 14 16,1-2-62-16,4-9-71 15</inkml:trace>
    <inkml:trace contextRef="#ctx0" brushRef="#br0" timeOffset="99641.2232">15321 12697 769 0,'3'-2'416'15,"4"0"-73"-15,7-3-206 16,2 2-23-16,4-3-53 16,1 2-13-16,-3-6-18 0,-3 2-3 15,-6-1 0-15,-4-1 1 16,-6 3-6-16,-5-4-2 16,-6 2-10-16,-4-2-8 15,-2 6-21-15,-1 6-7 16,0 10-11-16,3 7 1 15,4 6 14-15,0-1 3 16,11 4 28-16,1-2 8 16,8-2 23-16,4-1 11 0,9-7-2 15,3 1 2-15,8-5-11 16,2-4-7-16,3-6-3 16,5-1-29-16</inkml:trace>
    <inkml:trace contextRef="#ctx0" brushRef="#br0" timeOffset="100288.0968">15812 12771 542 0,'0'-5'374'15,"-4"-8"9"-15,-1 13-248 16,-5 5-37-16,-3 18-83 16,0 9-12-16,-2 12 6 15,3 5 3-15,7-6-1 16,0-7 1-16,5-18 4 16,1-9 7-16,4-13 12 15,2-8 3-15,3-11 3 16,3-7-3-16,-2-10 0 0,1-2 4 15,-1 2 1-15,-1 1-2 16,0 12-17-16,-2 7-1 16,0 14-23-16,-2 6-10 15,-4 13-2-15,2 3-8 16,-1 14 12-16,4 5 7 16,6 7 1-16,4 3 0 15,4-6 6-15,2-8-52 16,1-7-212-16</inkml:trace>
    <inkml:trace contextRef="#ctx0" brushRef="#br0" timeOffset="100448.1117">15755 12865 676 0,'3'0'362'15,"0"-1"-67"-15,9-2-187 16,5-2-43-16,7 1-44 15,5 0-10-15,10 1-59 16,2 3-148-16</inkml:trace>
    <inkml:trace contextRef="#ctx0" brushRef="#br0" timeOffset="100782.3401">16070 12819 976 0,'4'1'387'0,"3"-1"-269"0,-5-2-34 15,-2 0-55-15,8 0-8 16,22-2-8-16,44-5-4 16,-34 6-2-16,-2 1 2 15,-9-2 6-15,-8 3 3 16,-8-1 12-16,-6 1 4 0,-4-4-5 15,-3 0-2-15,-4-3-11 16,1-1-7-16,5 3-13 16,0-2-8-16,6 7-13 15,3 2-2-15,-2 7 3 16,1 2 6-16,-6 5 20 16,-4-2 10-16,-5 0 12 15,-2 1 16-15,2-4-141 16</inkml:trace>
    <inkml:trace contextRef="#ctx0" brushRef="#br0" timeOffset="100988.8252">16547 12692 732 0,'-1'1'377'0,"1"5"-36"16,4 9-276-16,-2 6-26 15,4 12-14-15,-3 3-7 16,4 6-1-16,1 0 0 16,5-4 4-16,-6-8-30 15,-3-10-119-15,-2-8-283 16</inkml:trace>
    <inkml:trace contextRef="#ctx0" brushRef="#br0" timeOffset="101737.5048">17202 12474 939 0,'1'-1'387'0,"11"0"-214"0,4 0-62 16,19 1-48-16,10 2-15 15,10 1-33-15,1 2-4 16,0-2-2-16,-10-3 2 16,-7-2-14-16,1-1-43 0,-11-1-154 15,-1 3-245-15</inkml:trace>
    <inkml:trace contextRef="#ctx0" brushRef="#br0" timeOffset="101287.4393">16561 12768 870 0,'0'-8'400'0,"13"-8"-164"16,-1 0-39-16,7 3-61 15,6 1-29-15,3 4-48 16,1 7-18-16,-7 1-19 16,-4 6-3-16,-12 1-6 15,-5 0 1-15,-10 3-3 16,-5-1-1-16,0 5-2 15,0-1-4-15,13 0-8 16,1-2-4-16,12 0-6 16,6-1-1-16,4 3 2 15,5 7 3-15,-7 5 5 16,0 1 1-16,-13 5 4 16,-7-5 1-16,-18-2 5 0,-12-7 6 15,-8-8-61-15,-1-3 158 16</inkml:trace>
    <inkml:trace contextRef="#ctx0" brushRef="#br0" timeOffset="102324.0912">18099 12301 842 0,'-10'-2'364'0,"-11"-4"-210"16,-3 5-56-16,4 17-77 15,1 5-22-15,4 17-18 16,0 7-6-16,9 6 2 15,5 2 8-15,13-4 21 16,9 0 14-16,13-11 25 16,5-5 11-16,14-12 28 15,5-10 18-15,7-12 35 16,3-12 5-16,-7-12-5 16,-6-9-11-16,-22-10-18 15,-12-4-9-15,-25-10-19 16,-7-1-16-16,-28 0-43 15,-8 8-12-15,-11 16-10 16,-6 9-59-16,9 17-112 16</inkml:trace>
    <inkml:trace contextRef="#ctx0" brushRef="#br0" timeOffset="101947.6757">17289 12604 706 0,'2'0'374'16,"0"-1"-74"-16,17 2-137 16,6 0-25-16,16-1-23 15,5 6-15-15,-3-1-40 16,1 1-16-16,-10-1-20 15,-3-2-5-15,-6-3-99 16,-1-4-24-16</inkml:trace>
    <inkml:trace contextRef="#ctx0" brushRef="#br0" timeOffset="95626.5295">10968 12152 884 0,'0'-11'421'15,"-2"-9"-179"-15,2 14-136 16,2 8-39-16,3 14-59 16,5 8-16-16,5 16 8 15,4 6 4-15,9 13 0 0,5 1 0 16,6 0 1-16,1-2 1 16,-5-12 4-16,-1-5 2 15,-8-6 2-15,-8-7 0 16,-13-6-8-16,-7-4-6 15,-14-9-7-15,-9-3-4 16,-20-8 4-16,-10-3 2 16,-11-1 3-16,2 3-23 15,9 3-35-15,8 3-25 0,15 2-106 16,6 2-115-16</inkml:trace>
    <inkml:trace contextRef="#ctx0" brushRef="#br0" timeOffset="95317.6837">11026 12169 998 0,'-1'0'435'0,"1"1"-230"15,-7 10-118-15,-1 9-28 16,-10 20-21-16,-2 10 2 16,-6 18-7-16,-2 1-4 0,0-3-12 15,-2-8-2-15,12-13 1 16,2-7 3-16,7-16-78 15,5-6-62-15,4-14-215 16</inkml:trace>
    <inkml:trace contextRef="#ctx0" brushRef="#br0" timeOffset="85333.8716">9482 12089 936 0,'-3'0'512'0,"-1"-2"-71"15,-1 2-170-15,4 0-118 16,0 0-48-16,0 0-67 15,1 0-23-15,0 0-34 16,0 0-48-16,0 0-168 16</inkml:trace>
    <inkml:trace contextRef="#ctx0" brushRef="#br0" timeOffset="85557.4944">9461 12231 876 0,'0'0'504'0,"-3"1"-37"0,1-1-146 16,1 0-113 0,0 0-45-16,0 0-77 0,0 0-30 15,-1 0-44-15,2 0-590 16</inkml:trace>
    <inkml:trace contextRef="#ctx0" brushRef="#br0" timeOffset="95317.6837">11026 12169 998 0,'-1'0'435'0,"1"1"-230"15,-7 10-118-15,-1 9-28 16,-10 20-21-16,-2 10 2 16,-6 18-7-16,-2 1-4 0,0-3-12 15,-2-8-2-15,12-13 1 16,2-7 3-16,7-16-78 15,5-6-62-15,4-14-215 16</inkml:trace>
    <inkml:trace contextRef="#ctx0" brushRef="#br0" timeOffset="95895.4877">11422 12118 1071 0,'0'0'429'16,"0"4"-265"-16,-3 18-109 16,3 13-38-16,0 23 5 15,0 10 7-15,3 12-5 0,-2-1 0 16,2-10-7-16,4-8 12 16,3-17-95-16,-1-9-86 15</inkml:trace>
    <inkml:trace contextRef="#ctx0" brushRef="#br0" timeOffset="95626.5295">10968 12152 884 0,'0'-11'421'15,"-2"-9"-179"-15,2 14-136 16,2 8-39-16,3 14-59 16,5 8-16-16,5 16 8 15,4 6 4-15,9 13 0 0,5 1 0 16,6 0 1-16,1-2 1 16,-5-12 4-16,-1-5 2 15,-8-6 2-15,-8-7 0 16,-13-6-8-16,-7-4-6 15,-14-9-7-15,-9-3-4 16,-20-8 4-16,-10-3 2 16,-11-1 3-16,2 3-23 15,9 3-35-15,8 3-25 0,15 2-106 16,6 2-115-16</inkml:trace>
    <inkml:trace contextRef="#ctx0" brushRef="#br0" timeOffset="83770.379">7270 11932 670 0,'3'-4'381'0,"1"1"-91"16,-4 4-107-16,-1-1-79 16,-6 25-27-16,-18 48 3 15,8-23-5-15,-2-2-12 16,5 0-21-16,3-14-11 15,3-6-3-15,3-12 6 16,4-9 7-16,1-12 7 16,2-6-2-16,4-13-11 15,2-3-12-15,2-12-11 16,2 0-3-16,3-4-4 16,-2-6-1-16,4 4-2 15,0-3-3-15,0 9-4 16,-3 10-1-16,-4 17-15 15,-2 8-6-15,-5 16 2 16,6 10 0-16,6 18 13 0,-4 4 8 16,8 11 4-16,-4 2 0 15,-1-3 7-15,5 0 3 16,-5-13-5-16,0-4-41 16,-2-15-142-16,1-3-139 15</inkml:trace>
    <inkml:trace contextRef="#ctx0" brushRef="#br0" timeOffset="83925.7917">7248 12101 941 0,'0'0'467'0,"5"-2"-114"16,5 4-178-16,15 2-101 15,2 1-17-15,11 0-12 16,6 2-46-16</inkml:trace>
    <inkml:trace contextRef="#ctx0" brushRef="#br0" timeOffset="84456.8097">7734 12156 993 0,'6'-2'406'15,"6"2"-225"-15,22 0-117 16,6 0-15-16,18 0 6 16,7 0-3-16,8 1-12 15,5-1-7-15,4-5-13 16,-7 2 1-16,-8-2-47 15,-15-2-28-15,-23 4-60 16,-10-7-15-16,-19-1 40 16,-7 1 24-16,-12-7 60 15,2 4 14-15,0 6 31 16,8 1 3-16,10 9 2 16,0 4-2-16,9 5-16 15,4 9 2-15,-2 2 18 16,1 3 10-16,-10-2 27 0,-5-3 4 15,-13-1-6-15,5-3-10 16,-3-4-38-16,-1-4-58 16</inkml:trace>
    <inkml:trace contextRef="#ctx0" brushRef="#br0" timeOffset="84684.5455">8739 11925 1078 0,'-6'-5'465'0,"-5"0"-218"16,3 5-104-16,5 16-82 15,3 12-9-15,5 10-30 16,3 9-6-16,5 3-2 16,-1-2-2-16,-2-2 4 15,-2-3 3-15,-2-7-4 16,-4-5-27-16,-1-7-134 15,0-7-175-15</inkml:trace>
    <inkml:trace contextRef="#ctx0" brushRef="#br0" timeOffset="85057.7542">8646 12005 937 0,'3'-13'376'0,"10"-9"-222"0,4 4-27 16,13-2-12-16,6 10-20 16,5 5-43-16,-5 4-16 15,-5 8-21-15,-2 2-6 16,-9 7-7-16,-1 5-1 16,-8-2 5-16,-7 2 3 15,-8-6 5-15,-1 0 2 0,-5-4-1 16,-3-7-4-16,13 3-10 15,1-3-3-15,12-1-8 16,8 4 0-16,-2 5-2 16,3 2 0-16,1 5-2 15,-1 4 3-15,-9 3 9 16,-8-2 4-16,-9 3 20 16,-12-4 4-16,-12 1 8 15,-4-3-2-15,-5-4-9 16,3-4-9-16,15-9-102 15,2-4-99-15</inkml:trace>
    <inkml:trace contextRef="#ctx0" brushRef="#br0" timeOffset="82031.1277">5019 12142 976 0,'-5'9'451'15,"-5"7"-210"-15,6 11-102 16,3 1-25-16,8 2-44 16,3-6-6-16,12-2-17 15,8-6 0-15,-1-15 2 16,6-2 1-16,-5-17 0 16,-3-3-1-16,-2-8-7 15,-8-5-4-15,-9-4-2 0,-5 0-4 16,-12-3-17-16,-6-8-38 15,-14-6-39-15,-5-3-6 16,-2 11-5-16,-2 15 29 16,8 21 26-16,6 13 6 15,7 10 3-15,4 4-3 16,13 9-10-16,7 1-3 0,14 4 9 16,6 0 9-16,12-3-68 15,6-3-84-15</inkml:trace>
    <inkml:trace contextRef="#ctx0" brushRef="#br0" timeOffset="81523.1328">3631 12145 692 0,'3'2'311'16,"8"0"-88"-16,15 6-191 16,3 1 9-16,7 2 5 15,2-3-4-15,3-1-3 16,-2-6-7-16,-2-4-1 16,-9-1 0-16,-15-4 4 15,-3 1-2-15,-16-2-11 16,-1 1-5-16,-10 4-15 15,-5 2-5-15,0 10-13 0,1 5-5 16,9 7-4-16,3 6 2 16,9 1 12-16,2 1 7 15,8-3 19-15,4-2 7 16,6-5 6-16,-1-7 3 16,-4-8 4-16,5-6 7 15,-5-9 4-15,2-5-1 0,3-6-14 16,-6-4-10-16,-4-1-10 15,-2 1-3-15,-3 7-8 16,4 8 1-16,-1 13-3 16,0 4 2-16,-1 11 9 15,-6 1-3-15,-1 2 8 16,-5 0-4-16,2 0 1 16,2-3 2-16,2-6 0 15,4-4 5-15,0-10 5 16,1-6-2-16,5-7-5 15,1-1-8-15,7-4-9 16,3 1-2-16,2 5 2 16,1 1 5-16,2 11 11 15,-9 6 7-15,-2 8 11 16,2 8-2-16,-10 8-5 16,0 3-2-16,-6 4-10 15,-1 0-50-15</inkml:trace>
    <inkml:trace contextRef="#ctx0" brushRef="#br0" timeOffset="82031.1277">5019 12142 976 0,'-5'9'451'15,"-5"7"-210"-15,6 11-102 16,3 1-25-16,8 2-44 16,3-6-6-16,12-2-17 15,8-6 0-15,-1-15 2 16,6-2 1-16,-5-17 0 16,-3-3-1-16,-2-8-7 15,-8-5-4-15,-9-4-2 0,-5 0-4 16,-12-3-17-16,-6-8-38 15,-14-6-39-15,-5-3-6 16,-2 11-5-16,-2 15 29 16,8 21 26-16,6 13 6 15,7 10 3-15,4 4-3 16,13 9-10-16,7 1-3 0,14 4 9 16,6 0 9-16,12-3-68 15,6-3-84-15</inkml:trace>
    <inkml:trace contextRef="#ctx0" brushRef="#br0" timeOffset="82406.8659">5543 12080 952 0,'-15'-5'443'15,"-4"5"-189"-15,4 1-152 16,2 4-44-16,10 8-53 16,3-3-12-16,2 0-11 15,9 4 5-15,4-6 12 16,-2-1 3-16,3 0 11 16,-8-3 4-16,-3-4 4 0,-5 0-5 15,-7-2-12-15,-5-1-3 16,-8-1-8-16,-1 3 4 15,-1 1 6-15,1 7 15 16,6 4 16-16,4 1 1 16,7 8 12-16,8-1-6 15,4 6-12-15,-2-1-3 16,5 1-10-16,2-5-4 16,4-5 3-16,7-6-3 0,1-11-94 15,-2-6-81-15</inkml:trace>
    <inkml:trace contextRef="#ctx0" brushRef="#br0" timeOffset="82557.0803">5536 11951 1232 0,'-4'-6'507'0,"-3"-7"-322"15,-1 4-78-15,4 6-101 16,3 3-19-16,6 9-62 15,9 5-101-15</inkml:trace>
    <inkml:trace contextRef="#ctx0" brushRef="#br0" timeOffset="80055.4722">2127 12096 385 0,'3'-4'250'16,"5"6"-3"-16,2 0-44 15,-1 9-58-15,1 7-3 0,-10 5 4 16,-5 6-7-16,-7 2-24 16,-6 0-14-16,1-3-36 15,-5-3-12-15,-4-7-12 16,2-5-5-16,-9-8-3 15,6-7-5-15,-2-10-14 16,8-2-9-16,10-3-18 16,5-3-9-16,14 4-8 15,9 0 0-15,11 4 10 16,4 4 8-16,-8 8 12 16,1 7 7-16,-5 9 6 15,-3 5-2-15,3 9 1 16,-1 0-1-16,2 0-75 15,0-4-118-15</inkml:trace>
    <inkml:trace contextRef="#ctx0" brushRef="#br0" timeOffset="80354.9675">2310 12270 721 0,'5'3'338'15,"2"4"-144"-15,2 6-51 16,-2 2-52-16,-2 2-20 0,-4-3-12 16,-2-3-5-16,-4-5 1 15,0-4 10-15,0-7 1 16,3-7-1-16,2-11-17 16,3-2-14-16,8-6-15 15,-1 0-9-15,11 7-4 16,-1-1-1-16,5 10 3 15,1 7-1-15,-3 8-5 16,1 12-4-16,-6 13-3 16,1 4 3-16,-3 4 32 15,1 3-64-15</inkml:trace>
    <inkml:trace contextRef="#ctx0" brushRef="#br0" timeOffset="80638.1279">2921 12208 982 0,'-15'-9'455'0,"-11"-6"-152"15,-6 4-168-15,4 8-47 16,7 4-28-16,4 5-27 15,6 7-30-15,4 6-4 16,3 4-9-16,4 2 2 16,10 2 3-16,0-2 3 15,9-3 7-15,5-5 5 0,4-9 5 16,2-4-6-16,-1-9-104 16,-2-4-414-16</inkml:trace>
    <inkml:trace contextRef="#ctx0" brushRef="#br0" timeOffset="80776.8805">2823 11966 2236 0,'4'7'-14'0,"5"2"30"15,6 12-62-15</inkml:trace>
    <inkml:trace contextRef="#ctx0" brushRef="#br0" timeOffset="81523.1328">3631 12145 692 0,'3'2'311'16,"8"0"-88"-16,15 6-191 16,3 1 9-16,7 2 5 15,2-3-4-15,3-1-3 16,-2-6-7-16,-2-4-1 16,-9-1 0-16,-15-4 4 15,-3 1-2-15,-16-2-11 16,-1 1-5-16,-10 4-15 15,-5 2-5-15,0 10-13 0,1 5-5 16,9 7-4-16,3 6 2 16,9 1 12-16,2 1 7 15,8-3 19-15,4-2 7 16,6-5 6-16,-1-7 3 16,-4-8 4-16,5-6 7 15,-5-9 4-15,2-5-1 0,3-6-14 16,-6-4-10-16,-4-1-10 15,-2 1-3-15,-3 7-8 16,4 8 1-16,-1 13-3 16,0 4 2-16,-1 11 9 15,-6 1-3-15,-1 2 8 16,-5 0-4-16,2 0 1 16,2-3 2-16,2-6 0 15,4-4 5-15,0-10 5 16,1-6-2-16,5-7-5 15,1-1-8-15,7-4-9 16,3 1-2-16,2 5 2 16,1 1 5-16,2 11 11 15,-9 6 7-15,-2 8 11 16,2 8-2-16,-10 8-5 16,0 3-2-16,-6 4-10 15,-1 0-50-15</inkml:trace>
    <inkml:trace contextRef="#ctx0" brushRef="#br0" timeOffset="82031.1277">5019 12142 976 0,'-5'9'451'15,"-5"7"-210"-15,6 11-102 16,3 1-25-16,8 2-44 16,3-6-6-16,12-2-17 15,8-6 0-15,-1-15 2 16,6-2 1-16,-5-17 0 16,-3-3-1-16,-2-8-7 15,-8-5-4-15,-9-4-2 0,-5 0-4 16,-12-3-17-16,-6-8-38 15,-14-6-39-15,-5-3-6 16,-2 11-5-16,-2 15 29 16,8 21 26-16,6 13 6 15,7 10 3-15,4 4-3 16,13 9-10-16,7 1-3 0,14 4 9 16,6 0 9-16,12-3-68 15,6-3-84-15</inkml:trace>
    <inkml:trace contextRef="#ctx0" brushRef="#br0" timeOffset="82406.8659">5543 12080 952 0,'-15'-5'443'15,"-4"5"-189"-15,4 1-152 16,2 4-44-16,10 8-53 16,3-3-12-16,2 0-11 15,9 4 5-15,4-6 12 16,-2-1 3-16,3 0 11 16,-8-3 4-16,-3-4 4 0,-5 0-5 15,-7-2-12-15,-5-1-3 16,-8-1-8-16,-1 3 4 15,-1 1 6-15,1 7 15 16,6 4 16-16,4 1 1 16,7 8 12-16,8-1-6 15,4 6-12-15,-2-1-3 16,5 1-10-16,2-5-4 16,4-5 3-16,7-6-3 0,1-11-94 15,-2-6-81-15</inkml:trace>
    <inkml:trace contextRef="#ctx0" brushRef="#br0" timeOffset="76610.6256">20940 11003 975 0,'-2'-3'434'16,"-3"0"-194"-16,0 10-180 16,5 9-24-16,-4 12-23 15,-2 4 9-15,-7 5 1 16,1 0-1-16,1-4 2 15,5-6-4-15,2-9 2 16,2-3 2-16,-2-10 5 16,3-5 3-16,7-7-1 15,1-7-1-15,8-9-8 0,-3-8-5 16,-1-5-3-16,3-2-2 16,-8-4-3-16,7 1-3 15,-3 6-3-15,-4 6-2 16,-3 9-1-16,-7 9-4 15,3 12-22-15,-4 3-6 16,8 16-8-16,5 5 1 16,6 8 21-16,4 3 5 15,7 5 8-15,5 3 4 0,5-2 2 16,-1 0 4-16,-2-6 4 16,-6-6 0-16,-12-9-1 15,-6-2 2-15,-13-8 2 16,-10-1 4-16,-12-9 2 15,-10-6 1-15,-9-3-7 16,1-5-12-16,7 2-39 16,8-1-31-16,12 4-62 15,8 1-40-15,6 3-157 16</inkml:trace>
    <inkml:trace contextRef="#ctx0" brushRef="#br0" timeOffset="76791.0139">21354 11327 1188 0,'2'-2'543'16,"4"-1"-244"-16,-3 1-116 15,-3 1-105-15,0 0-48 16,0 0-147-16</inkml:trace>
    <inkml:trace contextRef="#ctx0" brushRef="#br0" timeOffset="77360.1445">21534 10978 928 0,'-2'-4'447'15,"-1"-4"-204"-15,5 18-151 16,3 10-46-16,1 15-53 16,3 5 8-16,-2 4 5 15,1 0 0-15,0-5 7 16,-2-2 3-16,-2-14 8 16,-4-9 3-16,0-12 25 15,0-4 3-15,0-13-1 16,0-6-5-16,0-9-25 15,0-7-7-15,-2 0-5 16,1-2-2-16,-1-4-5 0,2 3-3 16,2 4-4-16,1 5-5 15,1 14-5-15,0 6-5 16,0 11-14-16,2 12-1 16,4 12 4-16,0 5 5 15,7 4 15-15,1 2 5 16,7-6 6-16,4 1 2 15,1-10 6-15,-1-6 2 16,-4-7 4-16,-2-7 3 0,-2-8 5 16,0-6 1-16,-6-6 0 15,0-1-1-15,-5-5-4 16,-3 0-2-16,0 4 0 16,-3 2-3-16,-2 11-16 15,4 8-6-15,-5 13-9 16,3 4-2-16,0 11 10 15,-4 0 3-15,2 5 1 16,0 3 2-16,4-2 3 16,-1 0 3-16,-1-8 19 15,0-3-34-15,5-8-121 16</inkml:trace>
    <inkml:trace contextRef="#ctx0" brushRef="#br0" timeOffset="75696.6191">20225 11001 822 0,'-8'16'343'0,"-7"6"-208"0,-9 20-72 16,1 6 2-16,-1 1-35 16,4 3-8-16,10-9-6 15,3-8 1-15,7-11 3 16,0-9 3-16,5-15 29 16,1-7 11-16,7-12 11 15,1-7 3-15,0-10-20 16,2-2-8-16,-5-9-9 15,4-1-8-15,-2-1-12 16,0 3-7-16,-1 5-4 16,-3 7-1-16,-3 18 13 15,-2 3-11-15,-2 27-23 16,-1 9 0-16,7 15-14 16,5 9 12-16,10 4 15 0,5 1 0 15,3 1 5-15,0-7 4 16,-12-7 1-16,-1-3-21 15,-9-13-60-15,-4-1-57 16,-1-12-302-16</inkml:trace>
    <inkml:trace contextRef="#ctx0" brushRef="#br0" timeOffset="75862.7714">20144 11168 937 0,'10'0'396'16,"2"0"-212"-16,16 1-125 16,4 4-15-16,12 0-28 15,4 3-3-15,-1-1-99 16</inkml:trace>
    <inkml:trace contextRef="#ctx0" brushRef="#br0" timeOffset="76087.6075">20594 11325 1088 0,'-1'0'484'0,"-1"-2"-218"16,2 1-194-16,0 0-30 16,0 0-65-16</inkml:trace>
    <inkml:trace contextRef="#ctx0" brushRef="#br0" timeOffset="76610.6256">20940 11003 975 0,'-2'-3'434'16,"-3"0"-194"-16,0 10-180 16,5 9-24-16,-4 12-23 15,-2 4 9-15,-7 5 1 16,1 0-1-16,1-4 2 15,5-6-4-15,2-9 2 16,2-3 2-16,-2-10 5 16,3-5 3-16,7-7-1 15,1-7-1-15,8-9-8 0,-3-8-5 16,-1-5-3-16,3-2-2 16,-8-4-3-16,7 1-3 15,-3 6-3-15,-4 6-2 16,-3 9-1-16,-7 9-4 15,3 12-22-15,-4 3-6 16,8 16-8-16,5 5 1 16,6 8 21-16,4 3 5 15,7 5 8-15,5 3 4 0,5-2 2 16,-1 0 4-16,-2-6 4 16,-6-6 0-16,-12-9-1 15,-6-2 2-15,-13-8 2 16,-10-1 4-16,-12-9 2 15,-10-6 1-15,-9-3-7 16,1-5-12-16,7 2-39 16,8-1-31-16,12 4-62 15,8 1-40-15,6 3-157 16</inkml:trace>
    <inkml:trace contextRef="#ctx0" brushRef="#br0" timeOffset="74358.1268">18732 11132 535 0,'-4'12'297'16,"-6"5"-52"-16,-7 9-119 15,-3 8-29-15,-3-1-42 16,-1 1-18-16,5-3-16 16,-2-3-3-16,2-13 9 0,6-6 4 15,-7-17 4-15,3-8-1 16,4-13 0-16,4-5 3 16,8 1 18-16,3 2 14 15,5 8 28-15,0 5 2 16,2 13-24-16,0 5-17 0,2 7-38 15,4 9-13-15,2 6-3 16,6 3-2-16,1 4 3 16,-1-4 7-16,2-2-93 15,-4-1-108-15</inkml:trace>
    <inkml:trace contextRef="#ctx0" brushRef="#br0" timeOffset="74987.6015">19409 11262 789 0,'1'-8'416'0,"-3"-10"-112"15,-9 1-59-15,-8 4-94 16,-8 4-36-16,-3 5-46 16,0 4-15-16,0 5-36 15,5 4-18-15,8 11-21 16,5 3-5-16,12 2 9 0,4 2 9 15,9-3 13-15,7-1 7 16,5-5 6-16,4-2 0 16,1-6 2-16,-3-10 17 15,-2-3-100-15,-5-6-101 16</inkml:trace>
    <inkml:trace contextRef="#ctx0" brushRef="#br0" timeOffset="74678.6989">18823 11272 637 0,'3'2'330'16,"1"5"-80"-16,3 6-141 16,2 0-20-16,-4 2-44 15,0-1-12-15,-5-7-10 16,1-1 7-16,0-6 11 15,-2-6-1-15,0 5-5 16,-1 0-10-16,2-21-15 0,12-29-3 16,3 29 14-16,3 4 15 15,0 2 23-15,0 4 6 16,-2 8-9-16,-2 4-16 16,6 12-25-16,-10 2-7 15,2 6-7-15,-1 3 1 16,-6 3-12-16,5 1-45 15,-2-1-244-15</inkml:trace>
    <inkml:trace contextRef="#ctx0" brushRef="#br0" timeOffset="75129.5017">19405 11033 1037 0,'2'-4'521'15,"-1"-2"-173"-15,-1 3-241 16,-1 3-61-16,-1 0-102 16</inkml:trace>
    <inkml:trace contextRef="#ctx0" brushRef="#br0" timeOffset="75696.6191">20225 11001 822 0,'-8'16'343'0,"-7"6"-208"0,-9 20-72 16,1 6 2-16,-1 1-35 16,4 3-8-16,10-9-6 15,3-8 1-15,7-11 3 16,0-9 3-16,5-15 29 16,1-7 11-16,7-12 11 15,1-7 3-15,0-10-20 16,2-2-8-16,-5-9-9 15,4-1-8-15,-2-1-12 16,0 3-7-16,-1 5-4 16,-3 7-1-16,-3 18 13 15,-2 3-11-15,-2 27-23 16,-1 9 0-16,7 15-14 16,5 9 12-16,10 4 15 0,5 1 0 15,3 1 5-15,0-7 4 16,-12-7 1-16,-1-3-21 15,-9-13-60-15,-4-1-57 16,-1-12-302-16</inkml:trace>
    <inkml:trace contextRef="#ctx0" brushRef="#br0" timeOffset="68369.1867">16564 11410 437 0,'11'-10'259'0,"5"-12"-24"16,12-12-120-16,4-7 6 15,0-16 2-15,0 2 15 16,-10-6 14-16,-6-3-5 0,-9 2-34 16,-5-2-26-16,-1 11-45 15,-2 10-14-15,1 21-20 16,-1 9-2-16,1 11-17 16,2 3-6-16,0 5-4 15,-2-6-4-15,3 8 22 16,6 22 6-16,17 58 12 15,-9-27 6-15,-1 3 1 16,0-2-3-16,2-5-2 16,1-2 3-16,0-7 1 15,4-5-25-15,-4-14-115 16,3-3-91-16</inkml:trace>
    <inkml:trace contextRef="#ctx0" brushRef="#br0" timeOffset="68549.983">16712 11176 892 0,'12'2'356'0,"7"3"-222"16,17 1-98-16,10 4 3 15,10 3-22-15,1 2 0 0,-6-3-17 16,-12-1-95-1</inkml:trace>
    <inkml:trace contextRef="#ctx0" brushRef="#br0" timeOffset="68714.8748">16615 11059 1019 0,'-5'-5'433'0,"-2"-3"-252"15,0-3-71-15,6 7-97 16,2 2-21-16,8 4-39 16,10 6-70-16</inkml:trace>
    <inkml:trace contextRef="#ctx0" brushRef="#br0" timeOffset="69088.6451">17160 11280 717 0,'11'0'310'16,"13"0"-160"-16,4 0-28 16,-3-4-34-16,-2-3-16 15,-5-4-25-15,-4-1-6 0,-6 0-1 16,-6-1-4-16,-5-1-7 15,-8 1-5-15,-7-2-10 16,-4 0-5-16,-4 0-7 16,5 4-5-16,1 7-21 15,3 7 4-15,2 12 5 16,-2 1 7-16,5 12 18 16,3 3 2-16,6 9 15 15,3 5 9-15,4 3 12 16,-1 1-1-16,2-10-10 15,2-3-7-15,0-16-6 16,2-5 5-16,2-3-64 16,2-6-87-16</inkml:trace>
    <inkml:trace contextRef="#ctx0" brushRef="#br0" timeOffset="69451.4428">17721 11192 844 0,'0'2'346'0,"-6"6"-211"16,-2 7-17-16,-9 6-31 15,-7 3-31-15,-10 3-35 16,-4-2-4-16,5-2-3 15,3-3 5-15,2-12 8 16,10-7 2-16,-2-14 4 16,2-6-3-16,15-3-12 15,1-2 1-15,11 1 15 16,4 4 7-16,4 2 13 16,-2 3-10-16,5 12-24 15,1 3-15-15,1 17-13 16,4 5 4-16,2 9 3 15,1 3 7-15,-9-4 14 16,2 2 25-16,-10-8-72 16</inkml:trace>
    <inkml:trace contextRef="#ctx0" brushRef="#br0" timeOffset="74358.1268">18732 11132 535 0,'-4'12'297'16,"-6"5"-52"-16,-7 9-119 15,-3 8-29-15,-3-1-42 16,-1 1-18-16,5-3-16 16,-2-3-3-16,2-13 9 0,6-6 4 15,-7-17 4-15,3-8-1 16,4-13 0-16,4-5 3 16,8 1 18-16,3 2 14 15,5 8 28-15,0 5 2 16,2 13-24-16,0 5-17 0,2 7-38 15,4 9-13-15,2 6-3 16,6 3-2-16,1 4 3 16,-1-4 7-16,2-2-93 15,-4-1-108-15</inkml:trace>
    <inkml:trace contextRef="#ctx0" brushRef="#br0" timeOffset="74678.6989">18823 11272 637 0,'3'2'330'16,"1"5"-80"-16,3 6-141 16,2 0-20-16,-4 2-44 15,0-1-12-15,-5-7-10 16,1-1 7-16,0-6 11 15,-2-6-1-15,0 5-5 16,-1 0-10-16,2-21-15 0,12-29-3 16,3 29 14-16,3 4 15 15,0 2 23-15,0 4 6 16,-2 8-9-16,-2 4-16 16,6 12-25-16,-10 2-7 15,2 6-7-15,-1 3 1 16,-6 3-12-16,5 1-45 15,-2-1-244-15</inkml:trace>
    <inkml:trace contextRef="#ctx0" brushRef="#br0" timeOffset="74987.6015">19409 11262 789 0,'1'-8'416'0,"-3"-10"-112"15,-9 1-59-15,-8 4-94 16,-8 4-36-16,-3 5-46 16,0 4-15-16,0 5-36 15,5 4-18-15,8 11-21 16,5 3-5-16,12 2 9 0,4 2 9 15,9-3 13-15,7-1 7 16,5-5 6-16,4-2 0 16,1-6 2-16,-3-10 17 15,-2-3-100-15,-5-6-101 16</inkml:trace>
    <inkml:trace contextRef="#ctx0" brushRef="#br0" timeOffset="75129.5017">19405 11033 1037 0,'2'-4'521'15,"-1"-2"-173"-15,-1 3-241 16,-1 3-61-16,-1 0-102 16</inkml:trace>
    <inkml:trace contextRef="#ctx0" brushRef="#br0" timeOffset="75696.6191">20225 11001 822 0,'-8'16'343'0,"-7"6"-208"0,-9 20-72 16,1 6 2-16,-1 1-35 16,4 3-8-16,10-9-6 15,3-8 1-15,7-11 3 16,0-9 3-16,5-15 29 16,1-7 11-16,7-12 11 15,1-7 3-15,0-10-20 16,2-2-8-16,-5-9-9 15,4-1-8-15,-2-1-12 16,0 3-7-16,-1 5-4 16,-3 7-1-16,-3 18 13 15,-2 3-11-15,-2 27-23 16,-1 9 0-16,7 15-14 16,5 9 12-16,10 4 15 0,5 1 0 15,3 1 5-15,0-7 4 16,-12-7 1-16,-1-3-21 15,-9-13-60-15,-4-1-57 16,-1-12-302-16</inkml:trace>
    <inkml:trace contextRef="#ctx0" brushRef="#br0" timeOffset="75862.7714">20144 11168 937 0,'10'0'396'16,"2"0"-212"-16,16 1-125 16,4 4-15-16,12 0-28 15,4 3-3-15,-1-1-99 16</inkml:trace>
    <inkml:trace contextRef="#ctx0" brushRef="#br0" timeOffset="63965.8535">12228 11084 659 0,'-10'-1'344'0,"-9"2"-82"15,-8-1-109-15,2 7-78 16,0 3-34-16,6 7-41 16,11 9-18-16,14 2-8 15,9 2 6-15,14-2 14 16,1-5 6-16,3-9 5 16,0-6 0-16,-9-11 60 15,-5-5 26-15,-12-5 43 16,-7-1 20-16,-8 1-38 15,-8 1-25-15,-11 1-48 16,2 6-19-16,1 3-39 16,9 2-61-16,15 4-198 15</inkml:trace>
    <inkml:trace contextRef="#ctx0" brushRef="#br0" timeOffset="64279.1293">12416 11148 557 0,'4'-7'378'0,"4"-4"17"0,-3 5-229 16,-3 4-49-16,-2 6-72 16,0 7-17-16,0 6-22 15,-1 5 1-15,3 4-7 16,4-1 0-16,7-3 2 15,5-5 1-15,10-7 8 16,1-6 10-16,5-10 58 16,-5-8 21-16,-6-7 29 15,-4 1 3-15,-11-6-43 16,-6 2-17-16,-3 1-31 16,-10 0-16-16,1 10-48 15,1 5-59-15,0 7-225 16</inkml:trace>
    <inkml:trace contextRef="#ctx0" brushRef="#br0" timeOffset="64529.9671">12726 11170 876 0,'0'2'344'0,"3"9"-221"0,3 0-68 16,4 8-20-16,1 2-12 15,0-1-9-15,0 1-2 16,2-4 1-16,0-1 1 16,1-10 7-16,2-3 15 0,-1-13 47 15,5-3 21-15,-2-9 32 16,1 0-5-16,-2-3-43 16,-4 0-23-16,3 4-66 15,-1 3-82-15</inkml:trace>
    <inkml:trace contextRef="#ctx0" brushRef="#br0" timeOffset="65148.4772">13089 11127 719 0,'6'0'275'0,"7"0"-176"16,1 2-42-16,10-2-1 0,3 0 5 15,-3-5-11-15,3 4-7 16,-5-3-15-16,-5 2-5 16,-6 2-3-16,-4-1 3 15,-5 0 2-15,-5 0-3 16,2 1-8-16,0 0-9 15,0 0-12-15,-2 2-4 0,-6 15-2 16,-29 35 0-16,34-24 2 16,1-3 3-16,11 1 4 15,6-1 4-15,2-9 7 16,5-3 4-16,-5-11 9 16,0-4 2-16,4-11 1 15,0-2-1-15,1-6-7 16,1 1-2-16,-2-4-3 15,-4 3-4-15,-3 8-5 16,-3 3 3-16,-3 10 1 16,-1 5 2-16,-7 3 7 15,-3 6-4-15,-3 3 1 16,0 1 0-16,3-3-1 16,-1-4 1-16,5-7 6 15,1-4 6-15,10-7 3 16,1-6-3-16,10-5-5 0,1-4-8 15,3 1-3-15,1 1 9 16,-2 5 24-16,-1 4 10 16,-6 7 6-16,-4 4-6 15,-1 11-25-15,-5 2-11 16,1 7-8-16,-9 4-2 16,-2 3 21-16,6 2-52 15,1-3-165-15</inkml:trace>
    <inkml:trace contextRef="#ctx0" brushRef="#br0" timeOffset="62118.5211">10116 11087 723 0,'-11'-4'420'16,"-5"-1"-57"-16,-4 6-204 16,-1 5-56-16,4 7-71 15,6-1-30-15,7-1-10 16,7 0-3-16,8-1 1 15,3 0 5-15,5-1 5 0,1-2 1 16,1-3 4-16,0 2 3 16,-6-5 4-16,-7-1 4 15,-5 0 5-15,-3 0-3 16,-9-1-8-16,-2 1-6 16,-8 0-9-16,-2 0-1 15,2 6-4-15,2 2-3 16,6 6-2-16,4 3-1 15,7 2 2-15,4-4 4 0,6-2 5 16,6-3 2-16,3-2 3 16,3-6 0-16,3-3 3 15,0-4 1-15,1-4-6 16,-7-2-1-16,1-4 1 16,-3-3 1-16,-3 1 7 15,1 0 2-15,-5 1 1 16,-6-2-1-16,0 9 5 15,-2 3-6-15,-1 10-2 16,2 3-1-16,-2 5-8 16,5 6 2-16,-6 0 1 15,1 4 1-15,5 1-23 16,-6 0-66-16</inkml:trace>
    <inkml:trace contextRef="#ctx0" brushRef="#br0" timeOffset="62289.6319">10271 10953 1199 0,'0'-7'505'16,"-1"-12"-318"-16,-4 2-31 15,5 4-119-15,4 4-5 16,4 8-159-16</inkml:trace>
    <inkml:trace contextRef="#ctx0" brushRef="#br0" timeOffset="62557.1368">10487 11125 993 0,'-2'1'505'16,"2"5"-42"-16,4 9-406 15,2 1-32-15,4 8-15 16,1-2-2-16,1-1-1 16,4 1 1-16,-2-8 4 15,-1 0 3-15,-4-7 8 16,-1-6 7-16,5-5 10 16,1-4 12-16,1-7 10 15,-1-2-3-15,-4-4-8 16,0-2-16-16,-4 0-50 0,1 5-57 15,1 4-152-15</inkml:trace>
    <inkml:trace contextRef="#ctx0" brushRef="#br0" timeOffset="63061.8316">11054 11121 636 0,'-1'9'408'0,"-5"8"-12"15,-3-3-129 1,4-7-127-16,1 1-49 16,-22 22-54-16,-1-2-11 0,-3-4-8 15,9-12-2-15,-1-7 0 16,2-3 1-16,3-2-1 16,2-3-1-16,8-2 0 15,-1 1-3-15,14-4-8 16,-3-4-5-16,8-4-5 15,9-1-2-15,0-2 1 16,5 5 3-16,-1 4 4 16,-7 4 1-16,-7 6 4 15,1 8-1-15,-2 10-3 16,1 0-2-16,4 10-2 16,1-4 3-16,5 2 3 0,1-1 4 15,-1-10 3-15,2-3 1 16,0-11 4-16,-4-2 1 15,3-6 1-15,-8-4 2 16,2-4-2-16,2-1-1 16,-2-4-2-16,2-1-1 15,-6 3-4-15,-7-1-2 16,2 9-9-16,-1 3-9 16,-3 7-8-16,4 5 4 0,-4 7 9 15,4 3 6-15,0 4 10 16,-1 1-2-16,2-5 9 15,3 1-21-15</inkml:trace>
    <inkml:trace contextRef="#ctx0" brushRef="#br0" timeOffset="63965.8535">12228 11084 659 0,'-10'-1'344'0,"-9"2"-82"15,-8-1-109-15,2 7-78 16,0 3-34-16,6 7-41 16,11 9-18-16,14 2-8 15,9 2 6-15,14-2 14 16,1-5 6-16,3-9 5 16,0-6 0-16,-9-11 60 15,-5-5 26-15,-12-5 43 16,-7-1 20-16,-8 1-38 15,-8 1-25-15,-11 1-48 16,2 6-19-16,1 3-39 16,9 2-61-16,15 4-198 15</inkml:trace>
    <inkml:trace contextRef="#ctx0" brushRef="#br0" timeOffset="60007.5441">7518 11107 754 0,'-11'-6'377'0,"-11"-4"-119"15,1 2-61-15,-1 5-97 16,6 4-34-16,7 6-63 15,-3 0-19-15,13 7-13 16,1 1-2-16,10 2 12 16,4 1 9-16,2-8 9 15,5-4 3-15,-3-4 6 16,3 0 3-16,-9-3 8 16,-3 1 4-16,-8-3 5 15,-5-2-2-15,-4 1-9 0,-2-2-6 16,-6 2-14-16,-3 4-7 15,1 5-6-15,-2 5-3 16,2 5 1-16,9 5 3 16,2 1 2-16,2 1 3 15,7-5 6-15,0-1 2 16,8-8 5-16,2-2 5 16,5-7 10-16,2-4 8 0,0-6 6 15,-2-1-1-15,0-3-5 16,-2-2-6-16,-2-3-8 15,-3-2 0-15,-7 4-2 16,0-2-1-16,-5 12-2 16,0 3-7-16,-2 7-14 15,-3 7-4-15,-2 5-8 16,3 3 4-16,0 6 6 16,5 4 2-16,7 0 7 15,2-5 4-15,6-5 4 16,2-4 4-16,5-11 20 15,1 0 14-15,-3-12 42 16,-1 0 16-16,-6-6 15 16,-2-3-3-16,-4 2-35 15,-2-4-16-15,-1 3-32 16,-5 1-20-16,0 4-89 16,-5 0-58-16</inkml:trace>
    <inkml:trace contextRef="#ctx0" brushRef="#br0" timeOffset="60335.8153">7891 11139 743 0,'1'1'330'0,"4"1"-133"16,7 0-92-16,10 0-41 15,3-1-10-15,5-4-23 16,0 3-6-16,-8-5-4 15,-2-1 2-15,-11 3 0 16,-3-1 4-16,-6 2-2 16,0 1-3-16,-1 1-8 15,-1 0-4-15,1 0 0 16,-3 1 3-16,-8 4 13 16,-27 29-1-16,32-14-6 15,4 1-3-15,5 2-12 16,1 0 0-16,7-1-2 15,0-3 1-15,4-2 3 16,3 0 6-16,4-7-52 16,3-3-64-16</inkml:trace>
    <inkml:trace contextRef="#ctx0" brushRef="#br0" timeOffset="60805.8089">8465 11220 706 0,'1'0'382'0,"2"0"-87"15,-10 8-110-15,-2 4-40 16,-4 5-51-16,-4 0-30 16,-2-1-28-16,0 1-7 15,-3-5-5-15,4-4 0 0,4-8 0 16,-1-10-4-16,5-4-9 16,3-1-7-16,3-3-12 15,4 5-5-15,9-4-8 16,1 1 1-16,7 4 3 15,0 4 1-15,-1 4 1 16,1 6-1-16,-7 8-3 16,3 2 2-16,0 9 3 15,-2 2 3-15,4 6 8 16,-1-1 3-16,5-3 6 16,4-5 1-16,1-12 5 15,2-5 2-15,-3-11 3 16,1-3 0-16,0-8-1 15,-3-5-3-15,0 1-2 16,-5-3-1-16,-3 5-4 16,-1 3-2-16,-2 6-4 15,-1 5-6-15,-3 7-6 16,-1 2-1-16,-1 9-1 0,-2 3 4 16,-2 7 7-16,-1 1 2 15,-3 2 2-15,1 4 1 16,2-4 1-16,-1 0-43 15,4-8-324-15</inkml:trace>
    <inkml:trace contextRef="#ctx0" brushRef="#br0" timeOffset="59138.4907">6848 11123 632 0,'-3'-19'342'0,"3"-23"-24"16,1-3-154-16,16 6-33 15,2 3 17-15,0 12-14 16,7 10-15-16,-3 14-52 15,4 13-27-15,3 21-16 0,-2 6-2 16,-4 10-2-16,-3 1-2 16,-1 1-6-16,-2 0 0 15,-5-5 1-15,0-3 2 16,-4-13 5-16,-2-7 2 16,4-9-8-16,-4-8-6 15,-2-8-19-15,-5-7-9 16,-3-9 1-16,-4-3-5 0,-3-4 11 15,1 2 3-15,0 3 2 16,-3 8 1-16,-7 9 12 16,-5 6 3-16,-8 14 6 15,-4 7 4-15,8 5-10 16,3 0-3-16,14-9-70 16,7-1-41-16</inkml:trace>
    <inkml:trace contextRef="#ctx0" brushRef="#br0" timeOffset="58404.8638">6044 11073 952 0,'5'0'341'0,"15"3"-280"0,8-2-35 16,5 2-7-16,6 4-6 15,3 0-6-15,-4-1 2 16,-5 0 6-16,-7-4 6 16,-14-2 12-16,0 0 8 15,-14-5 1-15,-6 2-3 16,-7-1-13-16,-6 1-9 15,2 3-8-15,1 1 0 16,1 4 0-16,0 4 3 0,5 6 1 16,0 6 0-1,12 7-5-15,7 0-5 0,7 1-1 16,4-4 0-16,8-4 6 16,5-2 0-16,8-11-41 15,-2-4-57-15</inkml:trace>
    <inkml:trace contextRef="#ctx0" brushRef="#br0" timeOffset="58764.7971">6680 11080 625 0,'-8'-4'396'0,"-14"-3"-4"15,-1-3-145-15,5 10-135 16,0 5-43-16,9 8-56 15,2-2-26-15,9 5-2 0,4-6-1 16,9 0 6-16,6 3 7 16,-4-8 6-16,2 2 4 15,-5-3 3-15,-5-3 2 16,-3-2-16-16,-4 1-10 16,-4-4-20-16,0 3-5 15,1 0 12-15,-5 1 7 16,-14 1 9-16,-28 13 4 15,31 2 6-15,2 6 1 16,11 7 12-16,2 1-1 16,9 1 0-16,5-2 0 0,9-7 0 15,0-7 3-15,7-13 5 16,3-5 1-16,2-10-23 16,1-4-60-16</inkml:trace>
    <inkml:trace contextRef="#ctx0" brushRef="#br0" timeOffset="57617.7127">5280 10807 810 0,'0'0'384'0,"0"3"-148"15,-1 22-124-15,-4 14-33 16,-2 23-30-16,-1 10-7 16,2 6-17-16,0-3-7 15,4-12-7-15,3-4-33 0,9-19-174 16</inkml:trace>
    <inkml:trace contextRef="#ctx0" brushRef="#br0" timeOffset="56473.2235">4672 11315 1328 0,'0'0'581'0,"0"3"-303"16,0-2-59-16,-1-1-100 16,-1 0-38-16,2 0 8 15</inkml:trace>
    <inkml:trace contextRef="#ctx0" brushRef="#br0" timeOffset="57617.7127">5280 10807 810 0,'0'0'384'0,"0"3"-148"15,-1 22-124-15,-4 14-33 16,-2 23-30-16,-1 10-7 16,2 6-17-16,0-3-7 15,4-12-7-15,3-4-33 0,9-19-174 16</inkml:trace>
    <inkml:trace contextRef="#ctx0" brushRef="#br0" timeOffset="57837.7478">5448 10885 874 0,'-3'-5'445'0,"2"-7"-154"16,1 10-121-16,5 18-116 15,4 10-21-15,0 17-4 16,2 6 2-16,0 4-8 15,-3 1 0-15,-2 0 2 16,-5-3 0-16,-2-6-86 0,-2-4-88 16</inkml:trace>
    <inkml:trace contextRef="#ctx0" brushRef="#br0" timeOffset="57990.4782">5241 11196 921 0,'0'-4'448'16,"6"-2"-156"-16,4 4-135 0,16 7-100 16,6 2-26-16,14 1-18 15,6-2 21-15,5-4-82 16</inkml:trace>
    <inkml:trace contextRef="#ctx0" brushRef="#br0" timeOffset="58404.8638">6044 11073 952 0,'5'0'341'0,"15"3"-280"0,8-2-35 16,5 2-7-16,6 4-6 15,3 0-6-15,-4-1 2 16,-5 0 6-16,-7-4 6 16,-14-2 12-16,0 0 8 15,-14-5 1-15,-6 2-3 16,-7-1-13-16,-6 1-9 15,2 3-8-15,1 1 0 16,1 4 0-16,0 4 3 0,5 6 1 16,0 6 0-1,12 7-5-15,7 0-5 0,7 1-1 16,4-4 0-16,8-4 6 16,5-2 0-16,8-11-41 15,-2-4-57-15</inkml:trace>
    <inkml:trace contextRef="#ctx0" brushRef="#br0" timeOffset="58764.7971">6680 11080 625 0,'-8'-4'396'0,"-14"-3"-4"15,-1-3-145-15,5 10-135 16,0 5-43-16,9 8-56 15,2-2-26-15,9 5-2 0,4-6-1 16,9 0 6-16,6 3 7 16,-4-8 6-16,2 2 4 15,-5-3 3-15,-5-3 2 16,-3-2-16-16,-4 1-10 16,-4-4-20-16,0 3-5 15,1 0 12-15,-5 1 7 16,-14 1 9-16,-28 13 4 15,31 2 6-15,2 6 1 16,11 7 12-16,2 1-1 16,9 1 0-16,5-2 0 0,9-7 0 15,0-7 3-15,7-13 5 16,3-5 1-16,2-10-23 16,1-4-60-16</inkml:trace>
    <inkml:trace contextRef="#ctx0" brushRef="#br0" timeOffset="59138.4907">6848 11123 632 0,'-3'-19'342'0,"3"-23"-24"16,1-3-154-16,16 6-33 15,2 3 17-15,0 12-14 16,7 10-15-16,-3 14-52 15,4 13-27-15,3 21-16 0,-2 6-2 16,-4 10-2-16,-3 1-2 16,-1 1-6-16,-2 0 0 15,-5-5 1-15,0-3 2 16,-4-13 5-16,-2-7 2 16,4-9-8-16,-4-8-6 15,-2-8-19-15,-5-7-9 16,-3-9 1-16,-4-3-5 0,-3-4 11 15,1 2 3-15,0 3 2 16,-3 8 1-16,-7 9 12 16,-5 6 3-16,-8 14 6 15,-4 7 4-15,8 5-10 16,3 0-3-16,14-9-70 16,7-1-41-16</inkml:trace>
    <inkml:trace contextRef="#ctx0" brushRef="#br0" timeOffset="60007.5441">7518 11107 754 0,'-11'-6'377'0,"-11"-4"-119"15,1 2-61-15,-1 5-97 16,6 4-34-16,7 6-63 15,-3 0-19-15,13 7-13 16,1 1-2-16,10 2 12 16,4 1 9-16,2-8 9 15,5-4 3-15,-3-4 6 16,3 0 3-16,-9-3 8 16,-3 1 4-16,-8-3 5 15,-5-2-2-15,-4 1-9 0,-2-2-6 16,-6 2-14-16,-3 4-7 15,1 5-6-15,-2 5-3 16,2 5 1-16,9 5 3 16,2 1 2-16,2 1 3 15,7-5 6-15,0-1 2 16,8-8 5-16,2-2 5 16,5-7 10-16,2-4 8 0,0-6 6 15,-2-1-1-15,0-3-5 16,-2-2-6-16,-2-3-8 15,-3-2 0-15,-7 4-2 16,0-2-1-16,-5 12-2 16,0 3-7-16,-2 7-14 15,-3 7-4-15,-2 5-8 16,3 3 4-16,0 6 6 16,5 4 2-16,7 0 7 15,2-5 4-15,6-5 4 16,2-4 4-16,5-11 20 15,1 0 14-15,-3-12 42 16,-1 0 16-16,-6-6 15 16,-2-3-3-16,-4 2-35 15,-2-4-16-15,-1 3-32 16,-5 1-20-16,0 4-89 16,-5 0-58-16</inkml:trace>
    <inkml:trace contextRef="#ctx0" brushRef="#br0" timeOffset="60335.8153">7891 11139 743 0,'1'1'330'0,"4"1"-133"16,7 0-92-16,10 0-41 15,3-1-10-15,5-4-23 16,0 3-6-16,-8-5-4 15,-2-1 2-15,-11 3 0 16,-3-1 4-16,-6 2-2 16,0 1-3-16,-1 1-8 15,-1 0-4-15,1 0 0 16,-3 1 3-16,-8 4 13 16,-27 29-1-16,32-14-6 15,4 1-3-15,5 2-12 16,1 0 0-16,7-1-2 15,0-3 1-15,4-2 3 16,3 0 6-16,4-7-52 16,3-3-64-16</inkml:trace>
    <inkml:trace contextRef="#ctx0" brushRef="#br0" timeOffset="54060.4208">2061 11223 644 0,'-10'-2'361'0,"-8"-2"-64"16,-6 8-127-16,-4 3-28 16,-1 8-74-16,4 3-39 0,10 6-44 15,10 4-13-15,16 1-6 16,10-4 6-16,12-9 18 15,2-6 12-15,1-13 42 16,-5-6 25-16,-13-14 62 16,-6-5 16-16,-9-7-4 15,-7-6-17-15,-6-3-57 16,-5 1-18-16,-9-6-27 16,-2 2-9-16,4-3-15 15,2-1-9-15,18 0-18 16,8-1 0-16,16 12-71 15,7 7-44-15,3 18-183 16</inkml:trace>
    <inkml:trace contextRef="#ctx0" brushRef="#br0" timeOffset="54400.486">2299 11126 756 0,'-3'11'321'0,"-3"15"-197"16,1 7-27-16,5 1-29 15,5 3-28-15,9-5-3 16,1-6 5-16,8-10 22 15,6-10 24-15,1-8 42 16,0-5 20-16,-9-9 3 16,0 1-20-16,-6-5-44 15,-6-3-23-15,-3-2-27 16,-6-1-9-16,-3-1-52 16,0 2-47-16,-2 0-120 15,2 4-105-15</inkml:trace>
    <inkml:trace contextRef="#ctx0" brushRef="#br0" timeOffset="54551.9518">2444 10981 1057 0,'-1'-9'485'0,"-1"-8"-238"0,0 3-83 15,-1-1-99-15,1 3-37 16,2 6-110-16,2 5 19 15</inkml:trace>
    <inkml:trace contextRef="#ctx0" brushRef="#br0" timeOffset="54854.8182">2654 11096 917 0,'-2'0'404'16,"1"3"-188"-16,1 12-139 15,1 9-41-15,4 12-17 16,0 2 1-16,3 3-6 16,3-2 0-16,5-9 6 15,-1-9 11-15,1-11 64 16,1-10 28-16,-2-11 36 15,-2-8 1-15,-3-7-46 16,1-1-28-16,-1 1-38 16,4 2-16-16,0 3-41 0,-3 4-67 15,0 6-286-15</inkml:trace>
    <inkml:trace contextRef="#ctx0" brushRef="#br0" timeOffset="55179.3895">3240 11199 899 0,'-1'9'423'0,"-3"12"-185"15,-5 1-62-15,-5 3-98 16,-1-1-27-16,-2-2-25 16,0-2-2-16,1-7 2 15,2-3-4-15,0-12-15 16,-1-5-7-16,3-11-13 15,0-7-3-15,8 2 3 16,3 0 2-16,7 1 5 16,3 5 7-16,3 2 12 15,1 6 3-15,1 7-3 16,1 8-7-16,6 11-6 16,0 4 0-16,-2 12 4 15,2 0 3-15,-8 0 6 0,-2 1-4 16,0-5-107-1,-7-5-39-15</inkml:trace>
    <inkml:trace contextRef="#ctx0" brushRef="#br0" timeOffset="55420.7854">3479 11136 1032 0,'-2'-5'511'0,"-1"0"-158"15,3 4-139-15,-1 1-137 16,0 0-28-16,1 19-42 16,0 45-5-16,4-12 2 15,-3 6-1-15,7 4 0 16,-1 3 1-16,-2-15 5 16,4-1 1-16,-6-12-23 15,-2-6-27-15,2-5-82 16,-3-5-83-16</inkml:trace>
    <inkml:trace contextRef="#ctx0" brushRef="#br0" timeOffset="55585.6958">3547 11357 1178 0,'2'0'470'0,"1"-2"-320"15,7-1-77-15,7 3-71 0,5-1-6 16,11 2 0-16,1-1-53 16</inkml:trace>
    <inkml:trace contextRef="#ctx0" brushRef="#br0" timeOffset="55929.4886">3791 11179 883 0,'6'0'386'0,"5"3"-197"15,3 7-52-15,-4 10-55 16,-3 3-23-16,-5 4-23 16,-4-2-7-16,-1-4-6 15,1-3 0-15,0-9-3 16,2-3 5-16,6-10 3 15,3-5-3-15,6-8-2 16,0-6-9-16,10 0-10 16,-7 1-4-16,5 6 5 15,3 3 4-15,-12 4 10 16,5 4 8-16,-8 5-1 16,-2 6-6-16,-4 8-10 15,3 5-6-15,-2 11-1 16,-6 0 3-16,4 7-19 0,-2 0-55 15</inkml:trace>
    <inkml:trace contextRef="#ctx0" brushRef="#br0" timeOffset="56275.4529">4273 11096 1014 0,'-2'0'446'0,"2"2"-236"16,3 4-95-16,9 12-90 16,0 6-7-16,10 8 2 15,-1 2 2-15,-5-4 4 16,2-2 0-16,-13-7 2 15,1-1 2-15,-6-5 9 16,-6-6 6-16,-1-3 3 16,-6-5 0-16,-2-2-9 15,1-3-7-15,-1-4-9 16,0-2-15-16,6-1-57 16,3 1-53-16,6 3-120 15,4 1-88-15</inkml:trace>
    <inkml:trace contextRef="#ctx0" brushRef="#br0" timeOffset="56473.2235">4672 11315 1328 0,'0'0'581'0,"0"3"-303"16,0-2-59-16,-1-1-100 16,-1 0-38-16,2 0 8 15</inkml:trace>
    <inkml:trace contextRef="#ctx0" brushRef="#br0" timeOffset="57617.7127">5280 10807 810 0,'0'0'384'0,"0"3"-148"15,-1 22-124-15,-4 14-33 16,-2 23-30-16,-1 10-7 16,2 6-17-16,0-3-7 15,4-12-7-15,3-4-33 0,9-19-174 16</inkml:trace>
    <inkml:trace contextRef="#ctx0" brushRef="#br0" timeOffset="57837.7478">5448 10885 874 0,'-3'-5'445'0,"2"-7"-154"16,1 10-121-16,5 18-116 15,4 10-21-15,0 17-4 16,2 6 2-16,0 4-8 15,-3 1 0-15,-2 0 2 16,-5-3 0-16,-2-6-86 0,-2-4-88 16</inkml:trace>
    <inkml:trace contextRef="#ctx0" brushRef="#br0" timeOffset="49759.4494">19132 10163 725 0,'2'6'288'0,"2"13"-170"16,-3-1-23-16,-1 7-10 16,1-5-8-16,-1-1-25 15,-1-4-8-15,-1-8-8 16,-1 0 6-16,3-12 0 16,5-2-3-16,5-10-11 15,4-4-13-15,6-3-14 16,1-2 6-16,4 6 30 15,0 4 6-15,-3 10 8 16,-6 5-8-16,-1 13-29 16,-7 6-8-16,-5 9-2 15,-1 4 2-15,-2 4 6 16,1 1-3-16,5-6-126 16,3-1-358-16</inkml:trace>
    <inkml:trace contextRef="#ctx0" brushRef="#br0" timeOffset="50106.3518">19393 10061 1081 0,'8'-15'426'0,"8"-18"-259"15,6 2-28-15,4 13-49 16,0 7-7-16,3 20-49 15,-5 7-21-15,1 21-15 16,-3 6 1-16,-1 11 5 16,-2 3 4-16,-7-5 5 15,-2-2 4-15,1-12 6 16,-4-6 3-16,4-13 4 16,1-9 3-16,-3-16 3 15,-1-6-13-15,-8-14-16 16,-5 0-16-16,-10-3-24 15,-2 1 2-15,-6 10-7 16,-5 4-3-16,-2 13-3 16,3 8 2-16,2 9-31 15,5 3-34-15,13 7-387 16</inkml:trace>
    <inkml:trace contextRef="#ctx0" brushRef="#br0" timeOffset="49010.0729">17786 10103 671 0,'-4'0'336'0,"-2"-2"-124"16,6 5-91-16,0-3-79 16,0 0-16-16,27 6 2 15,39 3-1-15,-18-9-4 16,-3-5-1-16,-7-3 0 16,-8-3 1-16,-10 2 4 15,-10-1 3-15,-8 8-9 16,-2 2-10-16,-18 8-15 15,-1 8-7-15,-7 8-5 16,1 5 3-16,11 7 3 16,3 1 1-16,9-4 3 0,4-4 1 15,11-7 3-15,4-6 1 16,8-10 3-16,0-5 5 16,-6-13 4-16,1-3 2 15,1-7 2-15,-5-3-1 16,2-1 0-16,1-2 1 15,-11-3-2-15,1 4-8 16,-8 10-18-16,0 8-8 0,-1 12-7 16,2 9 2-16,-1 10 12 15,-1 1 5-15,2 7 6 16,-1-3 3-16,3-4 5 16,-2-4 0-16,4-9 5 15,0-5 5-15,0-6 6 16,4-6 0-16,1-7-2 15,1-2-6-15,3-2-11 16,0 5-2-16,0 6-9 16,2 7-5-16,-1 8-1 15,-1 6 1-15,-2 9 9 16,-2 2 4-16,-1-1-9 16,-2-2-58-16</inkml:trace>
    <inkml:trace contextRef="#ctx0" brushRef="#br0" timeOffset="49226.4868">18474 10157 718 0,'1'1'361'0,"6"4"-83"15,1 5-177-15,1 3-27 16,9 6-23-16,-8 1-6 15,8-1-18-15,-8-2-4 0,-6-1 9 16,-4-5 7-16,-15-5 7 16,7 0-7-16,-10-6-145 15</inkml:trace>
    <inkml:trace contextRef="#ctx0" brushRef="#br0" timeOffset="49759.4494">19132 10163 725 0,'2'6'288'0,"2"13"-170"16,-3-1-23-16,-1 7-10 16,1-5-8-16,-1-1-25 15,-1-4-8-15,-1-8-8 16,-1 0 6-16,3-12 0 16,5-2-3-16,5-10-11 15,4-4-13-15,6-3-14 16,1-2 6-16,4 6 30 15,0 4 6-15,-3 10 8 16,-6 5-8-16,-1 13-29 16,-7 6-8-16,-5 9-2 15,-1 4 2-15,-2 4 6 16,1 1-3-16,5-6-126 16,3-1-358-16</inkml:trace>
    <inkml:trace contextRef="#ctx0" brushRef="#br0" timeOffset="50106.3518">19393 10061 1081 0,'8'-15'426'0,"8"-18"-259"15,6 2-28-15,4 13-49 16,0 7-7-16,3 20-49 15,-5 7-21-15,1 21-15 16,-3 6 1-16,-1 11 5 16,-2 3 4-16,-7-5 5 15,-2-2 4-15,1-12 6 16,-4-6 3-16,4-13 4 16,1-9 3-16,-3-16 3 15,-1-6-13-15,-8-14-16 16,-5 0-16-16,-10-3-24 15,-2 1 2-15,-6 10-7 16,-5 4-3-16,-2 13-3 16,3 8 2-16,2 9-31 15,5 3-34-15,13 7-387 16</inkml:trace>
    <inkml:trace contextRef="#ctx0" brushRef="#br0" timeOffset="43055.0997">16214 10131 357 0,'-3'7'236'0,"-2"14"10"16,-6 1-67-16,-5 6-52 15,-2 0-13-15,-6-4-27 16,2-5-11-16,1-10-31 16,-1-3-4-16,2-10 1 15,4-7 10-15,3-5 13 16,0-5 0-16,11 0 10 15,0 2-4-15,9 3-4 16,5 1-3-16,9 7-23 16,-3 3-13-16,-4 5-27 15,2 7-5-15,-5 9-2 16,1 5 2-16,7 7 6 16,-4-1 4-16,7-1 2 15,2-3 3-15,1-8-3 16,3-6-32-16,-7-8-113 15,-5-2-92-15</inkml:trace>
    <inkml:trace contextRef="#ctx0" brushRef="#br0" timeOffset="43337.1451">16413 10144 1140 0,'-4'0'472'0,"-4"-5"-301"16,2 5-72-16,4 10-89 16,-3 0-21-16,3 11-15 15,2 2 9-15,5 3 9 16,3 1 2-16,6-6 9 16,3-2 19-16,2-10 42 15,2-5 27-15,2-8 49 16,-1-7-2-16,-10-6-23 15,4-2-21-15,-14-3-49 16,4 3-19-16,-5 3-121 16,-3-1-86-16</inkml:trace>
    <inkml:trace contextRef="#ctx0" brushRef="#br0" timeOffset="43936.8927">16682 10127 1096 0,'4'0'391'16,"7"2"-327"-16,5 2-44 15,11 1-18-15,4 0 3 16,-1-5 5-16,-1 1 6 16,-8-1 8-16,-4-2 0 15,-7-3 4-15,-6 1 0 0,-8-5-7 16,-1 4-1-16,-10 4-14 15,-2 1-5-15,-3 8-2 16,-1 2-4-16,4 8-4 16,-1 2-2-16,8 4-1 15,1 2 1-15,9-2 11 16,2 1 5-16,10-5 13 16,5-3 6-16,5-8 4 15,7-4 2-15,2-7 3 16,0-8 2-16,-2-5 4 15,-2-3-1-15,-5-5-4 16,0 3-5-16,-7 0-5 16,-6-1-3-16,-2 10-11 15,-2 5-10-15,2 8-17 16,3 9-6-16,-8 3 1 16,0 3 8-16,-5 3 12 15,-4-3 3-15,10 3 5 0,-2-4 2 16,6-7 7-16,-5-4 6 15,2-7 7-15,-1-6 1 16,2-6-3-16,10 0-7 16,-3-5-1-16,2 2 4 15,3 2-3-15,2 4 0 16,0 5-5-16,0 1-6 0,-3 6-6 16,-2 4-2-16,-1 8-8 15,2 5 0-15,-6 3 3 16,-2 3 4-16,-3 5-70 15,-4-4-68-15</inkml:trace>
    <inkml:trace contextRef="#ctx0" brushRef="#br0" timeOffset="44103.4088">17165 10024 1233 0,'-5'-10'563'16,"-6"-9"-271"-16,5 11-176 16,-2 4-79-16,7 13-72 15,1 7 489-15</inkml:trace>
    <inkml:trace contextRef="#ctx0" brushRef="#br0" timeOffset="41661.5131">14246 10113 748 0,'-11'-5'332'15,"-15"1"-169"-15,3 1-43 16,-2 6-66-16,10 6-22 16,7 4-33-16,1-3-10 15,13 4-6-15,3-4 1 0,7-1 13 16,4 0 7-16,-3-7 11 16,0 4 5-16,-3-4 7 15,-2 1 7-15,-9-3 12 16,-3-1 0-16,-10-3-5 15,-2 1-4-15,-6 3-14 16,1 4-3-16,3 5-9 16,4 4-10-16,8 4-8 15,3 1-6-15,9 2 1 16,-5-2 7-16,11-3 5 16,-2-4 5-16,8-10 18 15,5-5 11-15,3-6 11 16,-1-8-1-16,-3-8-6 15,-1 1-8-15,-3-2 0 16,-3 4 4-16,-8 8 17 16,-4 5 3-16,-7 5-6 15,-1 7-12-15,-5 4-32 0,-1 7-9 16,2 10-11-16,2 0 2 16,3 6 10-16,3 1 4 15,3-3-47-15,0-3-64 16</inkml:trace>
    <inkml:trace contextRef="#ctx0" brushRef="#br0" timeOffset="41832.3558">14410 9973 1044 0,'-2'-11'523'16,"-4"-9"-126"-16,4 4-290 15,1 4-52-15,1 3-57 16,2 5-56-16,5 7-312 16</inkml:trace>
    <inkml:trace contextRef="#ctx0" brushRef="#br0" timeOffset="42039.3871">14537 10130 640 0,'9'12'374'15,"3"5"-65"-15,6 4-129 16,-1-2-40-16,-3-5-48 16,2 1-13-16,-11-8-19 0,8 1-6 15,-3-4 1-15,-3-4 2 16,4 0 0-16,-6-6-2 16,-1-2-20-16,0-3-9 15,4 0-41-15,-2-4-67 16,-1-2-254-16</inkml:trace>
    <inkml:trace contextRef="#ctx0" brushRef="#br0" timeOffset="42488.3699">15069 10103 534 0,'5'5'299'0,"0"10"-39"15,-5 0-33-15,-5 7-53 16,-10 0-27-16,-2 1-52 15,-7-2-22-15,-6-4-33 16,4-3-6-16,0-6-7 16,0-4 0-16,10-7-5 15,1-4-4-15,9-4-8 16,3-4-5-16,5-2-10 16,4 0-3-16,7 0-1 15,3 3 2-15,2 4 12 16,-1 4-2-16,-3 7-5 15,-2 4-2-15,-2 10-7 16,4 7 2-16,-1 3 9 0,5 1 3 16,4-1 3-16,-2-5 1 15,5-9 3-15,-4-2 1 16,-4-12 5-16,3-5 2 16,-5-8 5-16,2-1 2 15,-2-4-1-15,-1-1 3 16,4 0 1-16,-4 2-3 15,-2 5-15-15,-1 5-13 0,-4 11-19 16,-1 5 2 0,2 12 5-16,0 6 7 0,-1 4 10 15,1 3 40-15,4-2-109 16</inkml:trace>
    <inkml:trace contextRef="#ctx0" brushRef="#br0" timeOffset="43055.0997">16214 10131 357 0,'-3'7'236'0,"-2"14"10"16,-6 1-67-16,-5 6-52 15,-2 0-13-15,-6-4-27 16,2-5-11-16,1-10-31 16,-1-3-4-16,2-10 1 15,4-7 10-15,3-5 13 16,0-5 0-16,11 0 10 15,0 2-4-15,9 3-4 16,5 1-3-16,9 7-23 16,-3 3-13-16,-4 5-27 15,2 7-5-15,-5 9-2 16,1 5 2-16,7 7 6 16,-4-1 4-16,7-1 2 15,2-3 3-15,1-8-3 16,3-6-32-16,-7-8-113 15,-5-2-92-15</inkml:trace>
    <inkml:trace contextRef="#ctx0" brushRef="#br0" timeOffset="43337.1451">16413 10144 1140 0,'-4'0'472'0,"-4"-5"-301"16,2 5-72-16,4 10-89 16,-3 0-21-16,3 11-15 15,2 2 9-15,5 3 9 16,3 1 2-16,6-6 9 16,3-2 19-16,2-10 42 15,2-5 27-15,2-8 49 16,-1-7-2-16,-10-6-23 15,4-2-21-15,-14-3-49 16,4 3-19-16,-5 3-121 16,-3-1-86-16</inkml:trace>
    <inkml:trace contextRef="#ctx0" brushRef="#br0" timeOffset="43936.8927">16682 10127 1096 0,'4'0'391'16,"7"2"-327"-16,5 2-44 15,11 1-18-15,4 0 3 16,-1-5 5-16,-1 1 6 16,-8-1 8-16,-4-2 0 15,-7-3 4-15,-6 1 0 0,-8-5-7 16,-1 4-1-16,-10 4-14 15,-2 1-5-15,-3 8-2 16,-1 2-4-16,4 8-4 16,-1 2-2-16,8 4-1 15,1 2 1-15,9-2 11 16,2 1 5-16,10-5 13 16,5-3 6-16,5-8 4 15,7-4 2-15,2-7 3 16,0-8 2-16,-2-5 4 15,-2-3-1-15,-5-5-4 16,0 3-5-16,-7 0-5 16,-6-1-3-16,-2 10-11 15,-2 5-10-15,2 8-17 16,3 9-6-16,-8 3 1 16,0 3 8-16,-5 3 12 15,-4-3 3-15,10 3 5 0,-2-4 2 16,6-7 7-16,-5-4 6 15,2-7 7-15,-1-6 1 16,2-6-3-16,10 0-7 16,-3-5-1-16,2 2 4 15,3 2-3-15,2 4 0 16,0 5-5-16,0 1-6 0,-3 6-6 16,-2 4-2-16,-1 8-8 15,2 5 0-15,-6 3 3 16,-2 3 4-16,-3 5-70 15,-4-4-68-15</inkml:trace>
    <inkml:trace contextRef="#ctx0" brushRef="#br0" timeOffset="49010.0729">17786 10103 671 0,'-4'0'336'0,"-2"-2"-124"16,6 5-91-16,0-3-79 16,0 0-16-16,27 6 2 15,39 3-1-15,-18-9-4 16,-3-5-1-16,-7-3 0 16,-8-3 1-16,-10 2 4 15,-10-1 3-15,-8 8-9 16,-2 2-10-16,-18 8-15 15,-1 8-7-15,-7 8-5 16,1 5 3-16,11 7 3 16,3 1 1-16,9-4 3 0,4-4 1 15,11-7 3-15,4-6 1 16,8-10 3-16,0-5 5 16,-6-13 4-16,1-3 2 15,1-7 2-15,-5-3-1 16,2-1 0-16,1-2 1 15,-11-3-2-15,1 4-8 16,-8 10-18-16,0 8-8 0,-1 12-7 16,2 9 2-16,-1 10 12 15,-1 1 5-15,2 7 6 16,-1-3 3-16,3-4 5 16,-2-4 0-16,4-9 5 15,0-5 5-15,0-6 6 16,4-6 0-16,1-7-2 15,1-2-6-15,3-2-11 16,0 5-2-16,0 6-9 16,2 7-5-16,-1 8-1 15,-1 6 1-15,-2 9 9 16,-2 2 4-16,-1-1-9 16,-2-2-58-16</inkml:trace>
    <inkml:trace contextRef="#ctx0" brushRef="#br0" timeOffset="44103.4088">17165 10024 1233 0,'-5'-10'563'16,"-6"-9"-271"-16,5 11-176 16,-2 4-79-16,7 13-72 15,1 7 489-15</inkml:trace>
    <inkml:trace contextRef="#ctx0" brushRef="#br0" timeOffset="49226.4868">18474 10157 718 0,'1'1'361'0,"6"4"-83"15,1 5-177-15,1 3-27 16,9 6-23-16,-8 1-6 15,8-1-18-15,-8-2-4 0,-6-1 9 16,-4-5 7-16,-15-5 7 16,7 0-7-16,-10-6-145 15</inkml:trace>
    <inkml:trace contextRef="#ctx0" brushRef="#br0" timeOffset="38275.3691">11362 10032 846 0,'-11'-6'413'0,"-6"2"-150"0,-2 7-130 16,-4 8-48-16,4 15-63 16,-2 3-22-16,11 9-24 15,6 4 0-15,11-3 10 16,4-1 5-16,12-7 6 15,1-8 4-15,6-13 20 16,3-7 27-16,-8-14 57 16,-5-1 22-16,-12-8 21 15,-8 0-20-15,-12 1-59 16,-10 0-28-16,-6 7-40 16,-1 0-20-16,3 4-100 15,6 1-110-15</inkml:trace>
    <inkml:trace contextRef="#ctx0" brushRef="#br0" timeOffset="38575.3192">11589 10131 784 0,'0'-5'469'16,"2"-2"-47"-16,-2 2-172 15,-5 4-151-15,0 6-52 16,-1 8-53-16,0 7-8 16,6 7-3-16,4 1 3 15,10-1 7-15,6-2 4 0,3-3 8 16,2-7 12-16,-3-9 51 16,-3-6 26-16,0-9 31 15,-9-5-2-15,-3-6-38 16,-5-3-24-16,-4 1-60 15,2 0-59-15,-4-2-138 16,1 0-228-16</inkml:trace>
    <inkml:trace contextRef="#ctx0" brushRef="#br0" timeOffset="38696.9278">11694 9994 1092 0,'-4'-7'551'15,"4"0"-186"-15,0-2-191 16,-3 3-65-16,9 6-98 15,-3-2-25-15,5 7-74 16,4 2-93-16</inkml:trace>
    <inkml:trace contextRef="#ctx0" brushRef="#br0" timeOffset="39031.1531">12040 10107 861 0,'-9'-2'451'0,"-12"0"-122"16,-3-2-97-16,-3 8-119 16,-1 1-47-16,4 7-58 15,2 5-19-15,11 6-14 16,3 1-3-16,9 1 0 15,8 2 5-15,8-5 6 16,5-2 5-16,4-7 13 16,-1-8 9-16,-2-4 34 15,-2-3 24-15,-9-6 28 16,-6 0 6-16,-13-6-23 16,-10 4-24-16,-11-1-39 15,0 2-1-15,6 3-105 16</inkml:trace>
    <inkml:trace contextRef="#ctx0" brushRef="#br0" timeOffset="37064.8747">9773 10076 746 0,'-7'-5'392'0,"-8"-3"-115"15,-8 3-74-15,-6 7-96 0,3 7-57 16,-1 13-50-16,9 5-20 15,10 5-8-15,7 0 4 16,13-3 7-16,10 1 5 16,9-12 11-16,4-3 6 15,-3-8 28-15,-6-8 16 16,-9-3 31-16,-7-2 11 16,-7-9 9-16,-2 4-9 15,-13 1-34-15,-6-3-17 16,-5 6-33-16,-4 0-6 0,11 2-52 15,5-1-54-15</inkml:trace>
    <inkml:trace contextRef="#ctx0" brushRef="#br0" timeOffset="37259.5798">9880 10095 912 0,'7'-4'431'0,"13"-4"-150"16,10 0-117-16,6 2-69 16,9 0-29-16,1 3-34 15,-4 3-5-15,-2-2-19 16,-13-1-40-16,-8 3-145 16,-7-2-148-16</inkml:trace>
    <inkml:trace contextRef="#ctx0" brushRef="#br0" timeOffset="37408.6671">10079 10085 528 0,'-1'10'332'0,"-5"3"-4"15,3 5-172-15,2 4-33 16,1 1-49-16,4 1-20 16,2-2-29-16,3 0-5 0,2-5-39 15,3-3-87-15</inkml:trace>
    <inkml:trace contextRef="#ctx0" brushRef="#br0" timeOffset="37696.7271">10451 10195 738 0,'-3'-9'428'15,"-5"-5"-65"-15,-3 1-189 16,1 3-52-16,-4-1-47 15,-1 2-8-15,3 6-60 16,1 4-20-16,3 10-34 16,4 5-1-16,3 8 12 15,1-5 9-15,8 6 14 16,6-1 3-16,7-7 8 16,4-3 2-16,1-12 22 0,-7-3 28 15,0-12 49-15,-5-3 27 16,-11-6 5-16,-3-1-24 15,-10 3-52-15,-8 1-38 16,2 7-95-16</inkml:trace>
    <inkml:trace contextRef="#ctx0" brushRef="#br0" timeOffset="38275.3691">11362 10032 846 0,'-11'-6'413'0,"-6"2"-150"0,-2 7-130 16,-4 8-48-16,4 15-63 16,-2 3-22-16,11 9-24 15,6 4 0-15,11-3 10 16,4-1 5-16,12-7 6 15,1-8 4-15,6-13 20 16,3-7 27-16,-8-14 57 16,-5-1 22-16,-12-8 21 15,-8 0-20-15,-12 1-59 16,-10 0-28-16,-6 7-40 16,-1 0-20-16,3 4-100 15,6 1-110-15</inkml:trace>
    <inkml:trace contextRef="#ctx0" brushRef="#br0" timeOffset="38575.3192">11589 10131 784 0,'0'-5'469'16,"2"-2"-47"-16,-2 2-172 15,-5 4-151-15,0 6-52 16,-1 8-53-16,0 7-8 16,6 7-3-16,4 1 3 15,10-1 7-15,6-2 4 0,3-3 8 16,2-7 12-16,-3-9 51 16,-3-6 26-16,0-9 31 15,-9-5-2-15,-3-6-38 16,-5-3-24-16,-4 1-60 15,2 0-59-15,-4-2-138 16,1 0-228-16</inkml:trace>
    <inkml:trace contextRef="#ctx0" brushRef="#br0" timeOffset="38696.9278">11694 9994 1092 0,'-4'-7'551'15,"4"0"-186"-15,0-2-191 16,-3 3-65-16,9 6-98 15,-3-2-25-15,5 7-74 16,4 2-93-16</inkml:trace>
    <inkml:trace contextRef="#ctx0" brushRef="#br0" timeOffset="34247.3711">6456 10038 712 0,'2'0'358'0,"-2"2"-129"0,-5 10-43 15,-2 14-80-15,-15 0-21 16,0 13-19-16,-10-2-19 16,-4-3-19-16,7 3-1 15,-2-17 9-15,9-5 7 16,2-15 4-16,-2-8-5 16,7-11-18-16,2-5-11 15,5-4 12-15,8 0 8 0,0 7 5 16,1 0 6-16,12 10-21 15,2 3-17-15,10 8-8 16,7 6-7-16,-2 8 0 16,5 7 5-16,0 3 4 15,-3 2 2-15,1 0-45 16,-10-2-65-16</inkml:trace>
    <inkml:trace contextRef="#ctx0" brushRef="#br0" timeOffset="34637.1534">6778 10131 507 0,'2'-7'308'15,"2"-3"-12"-15,0-1-41 16,-4 3-50-16,-6-2-22 16,-11 1-62-16,-3 7-27 15,-7 4-60-15,1 8-26 16,4 9-22-16,2 2-12 16,9 4-8-16,7 4 0 0,5 0 9 15,6-3 3-15,10-9 5 16,3-3 5-16,9-9 10 15,2-5 13-15,-4-7 50 16,-3-5 21-16,-17-3 29 16,-5 2-1-16,-16 3-39 15,-5 3-25-15,-8 7-43 16,-2 4-31-16,6 2-138 16,6 1-241-16</inkml:trace>
    <inkml:trace contextRef="#ctx0" brushRef="#br0" timeOffset="32978.1505">4682 10205 590 0,'-2'9'260'0,"-4"10"-116"16,1-2-40-16,2-6-40 16,1-6-1-16,2-7 17 15,2-5 12-15,0-14 12 16,3-4 8-16,2-10-4 16,1-2-3-16,2 5 12 15,-1 2-8-15,6 11-33 16,0 5-17-16,6 11-43 15,2 5-17-15,0 14-16 0,-2-1 2 16,-1 7 12-16,-3 3 5 16,-1-1-64-16,1 6-63 15,3-3-344-15</inkml:trace>
    <inkml:trace contextRef="#ctx0" brushRef="#br0" timeOffset="33454.6913">5106 10231 684 0,'5'-4'335'0,"2"-7"-108"16,-1-2-44-16,-2-2-39 15,-3-1-20-15,-2 0-22 16,-1-2-8-16,-6 7-23 16,-5-4-5-16,-4 6-15 15,-2 4-13-15,-2 3-30 16,1 6-10-16,6 7-32 15,5 4-6-15,9 9 1 16,0-3 2-16,6 3 16 16,4-1 7-16,2-7 9 15,4 1 4-15,3-7 5 16,0-5 3-16,5-6 7 16,-2-3 4-16,-6-9 5 15,-2-1 3-15,-6 0-4 16,-3 0 0-16,-1 6-7 15,-4 0-9-15,0 6-23 16,0 3-9-16,0 7-6 0,6 4 3 16,1 4 19-16,-1-1 3 15,6-4 6-15,1-1 0 16,5-7 5-16,8-3 19 16,-1-6 55-16,-2-4 34 15,-1-9 51-15,-1 0 2 16,-13-4-39-16,0 1-29 0,-11 3-54 15,-4 3-27-15,0 12-154 16,-4 2-403-16</inkml:trace>
    <inkml:trace contextRef="#ctx0" brushRef="#br0" timeOffset="34247.3711">6456 10038 712 0,'2'0'358'0,"-2"2"-129"0,-5 10-43 15,-2 14-80-15,-15 0-21 16,0 13-19-16,-10-2-19 16,-4-3-19-16,7 3-1 15,-2-17 9-15,9-5 7 16,2-15 4-16,-2-8-5 16,7-11-18-16,2-5-11 15,5-4 12-15,8 0 8 0,0 7 5 16,1 0 6-16,12 10-21 15,2 3-17-15,10 8-8 16,7 6-7-16,-2 8 0 16,5 7 5-16,0 3 4 15,-3 2 2-15,1 0-45 16,-10-2-65-16</inkml:trace>
    <inkml:trace contextRef="#ctx0" brushRef="#br0" timeOffset="34637.1534">6778 10131 507 0,'2'-7'308'15,"2"-3"-12"-15,0-1-41 16,-4 3-50-16,-6-2-22 16,-11 1-62-16,-3 7-27 15,-7 4-60-15,1 8-26 16,4 9-22-16,2 2-12 16,9 4-8-16,7 4 0 0,5 0 9 15,6-3 3-15,10-9 5 16,3-3 5-16,9-9 10 15,2-5 13-15,-4-7 50 16,-3-5 21-16,-17-3 29 16,-5 2-1-16,-16 3-39 15,-5 3-25-15,-8 7-43 16,-2 4-31-16,6 2-138 16,6 1-241-16</inkml:trace>
    <inkml:trace contextRef="#ctx0" brushRef="#br0" timeOffset="35015.5291">6890 10098 1000 0,'14'0'456'0,"11"0"-215"16,-5 3-120-1,2 8-42-15,-9 4-44 0,-5 2-8 16,-2 8-8-16,-6 2 1 15,-2 1 1-15,-2-1 6 16,-6-4-38-16,4-6-9 16,4-9-12-16,0-7-11 15,5-9 21-15,2-3 6 0,1-9 2 16,5-1 3-16,4-5 11 16,-1 2 6-16,-1 1 20 15,-3 4 12-15,-3 2 28 16,-4 4 5-16,-1 7-8 15,-5 2-10-15,-5 7-27 16,2 4-11-16,1 3-10 16,0 5-4-16,2 1-6 15,3 5-4-15,4 2-2 16,7 1 3-16,10-3-2 16,5 0-54-16,3-9-235 15</inkml:trace>
    <inkml:trace contextRef="#ctx0" brushRef="#br0" timeOffset="35554.8562">7434 10070 1060 0,'-7'3'421'16,"-9"0"-279"-16,3 3-65 15,5 2-55-15,2 2-18 16,5 2-23-16,-1-1-4 16,5 0 4-16,3-1 7 15,2-2 12-15,5-2 4 16,2-1 8-16,-4-5 3 0,2 0 6 16,-4 0 2-16,-5-6 5 15,-1 1 1-15,-8-2-6 16,-1 1-6-16,-14 2-16 15,3 3-5-15,1 3-12 16,-5 3-4-16,14 7-4 16,-1 3-2-16,5 5 5 15,5 2 3-15,4-1 5 16,3-3 4-16,8-4 6 16,-1-3 3-16,2-8 8 15,2-3 4-15,0-6 13 16,3-4 2-16,0-7 4 15,-5-2-1-15,-1-3 9 16,-2-1-1-16,-4 6 14 16,1 4 10-16,-8 4-5 0,-1 3-3 15,-1 6-34-15,-3 0-18 16,1 0-21-16,0 0-3 16,0 10 9-16,2 12 5 15,6 28 8-15,-7-31 1 16,5 2-30-16,-3-1-45 15,0-3-444-15</inkml:trace>
    <inkml:trace contextRef="#ctx0" brushRef="#br0" timeOffset="35717.4895">7570 9920 1401 0,'-6'-10'577'15,"-5"-10"-343"-15,8 10-167 16,3 5-56-16,11 5-65 16,3 6-83-16</inkml:trace>
    <inkml:trace contextRef="#ctx0" brushRef="#br0" timeOffset="36103.4781">7832 10077 706 0,'12'0'280'16,"8"0"-185"-16,3 0-10 15,2 0-26-15,-1 0-6 16,2 1-11-16,-5-2-1 0,-3 0 0 16,-4-1 11-16,-10-4 19 15,-3 6 2-15,-8-1-6 16,-5 1-15-16,-4 8-38 16,0 2-13-16,3 5-15 15,4 3-5-15,6 2-1 16,3 5 0-16,3-1 8 15,5 1 4-15,9-2 8 16,1-4 2-16,7-6-10 16,2-4-31-16,4-11-140 15,4-2-202-15</inkml:trace>
    <inkml:trace contextRef="#ctx0" brushRef="#br0" timeOffset="30788.0566">2115 10012 790 0,'-6'-6'420'0,"-6"-5"-108"16,-5 9-81-16,-4 6-111 16,1 8-50-16,-6 11-61 15,4 3-11-15,11 11-28 16,7 3-4-16,17 4 0 16,9-3 8-16,4-7 20 15,4-11 6-15,3-15 14 16,-7-8 8-16,-4-15 18 15,-8-5 44-15,-12-11 37 16,-3-1 9-16,-15-10 1 16,-1-5-39-16,-9-7-41 15,4-3-18-15,6-7-28 16,7-3-9-16,10 2-21 16,6 3-9-16,14 11 7 15,5 13-48-15,8 14-131 0,4 11-162 16</inkml:trace>
    <inkml:trace contextRef="#ctx0" brushRef="#br0" timeOffset="31103.2769">2303 10071 793 0,'0'6'321'0,"-3"7"-199"15,3 4-58-15,0 14-23 16,1-1-9-16,6 6-8 16,1-1 3-16,10-13 2 15,6-4 15-15,8-17 69 16,1-3 34-16,-1-12 44 15,-7-6 4-15,-12 0-47 16,0-1-30-16,-12 0-54 16,-2 3-17-16,-3 2-91 15,-7-1-94-15</inkml:trace>
    <inkml:trace contextRef="#ctx0" brushRef="#br0" timeOffset="31238.0141">2424 9869 1244 0,'-1'-6'558'16,"-4"-7"-274"-16,1 2-103 16,4 5-131-16,0 1-43 15,7 5-101-15,4 6-119 16</inkml:trace>
    <inkml:trace contextRef="#ctx0" brushRef="#br0" timeOffset="31497.5115">2639 10074 1144 0,'4'3'445'0,"3"10"-318"16,-2 4-52-16,7 9-46 16,-1 0-12-16,2 1-5 15,1-3 1-15,1-7 2 16,0-4 4-16,2-13 33 15,-3-3 21-15,0-12 40 16,1-3 15-16,-2-4-17 16,-1 0-20-16,2 3-40 15,-1 0-18-15,-1 2-60 16,3-2-86-16,2 2-206 16</inkml:trace>
    <inkml:trace contextRef="#ctx0" brushRef="#br0" timeOffset="31790.5419">3158 10068 784 0,'1'9'396'15,"-1"14"-124"-15,-1 0-59 16,-8 2-96-16,-2-2-30 16,-5 1-37-16,-2-8-10 0,2-1-7 15,-4-7 2-15,3-8-8 16,0-2-6-16,2-9-15 15,5 0-11-15,2-9-11 16,8 2-3-16,6-3 12 16,3 1 9-16,12 10 17 15,-7 0 5-15,4 10-3 16,2 2-7-16,-6 7-8 16,3 7-3-16,-5 10 0 15,-2 3 2-15,3 4-2 16,-1 0-65-16</inkml:trace>
    <inkml:trace contextRef="#ctx0" brushRef="#br0" timeOffset="32022.7093">3294 10021 1061 0,'0'-3'530'16,"1"-1"-210"-16,3 7-119 15,-4-3-141-15,3 12-39 16,24 56-11-16,-16-20-2 16,0 17-2-16,-2 2 2 15,-3 2 1-15,-2-2 1 0,1-8 1 16,-3-10 0-16,0-6-11 16,2-10-38-16,-2-9-171 15</inkml:trace>
    <inkml:trace contextRef="#ctx0" brushRef="#br0" timeOffset="28710.4296">13586 8906 1014 0,'-3'-4'487'16,"6"-1"-213"-16,-1 12-152 16,0 15-50-16,3 16-58 15,-4 11-2-15,4 17 3 16,0 5-4-16,0 9-2 15,2 3 2-15,-2-8 5 16,-2-7-4-16,2-20-107 16,-1-10-93-16</inkml:trace>
    <inkml:trace contextRef="#ctx0" brushRef="#br0" timeOffset="29129.3413">14096 9052 887 0,'-1'-5'438'0,"-4"-14"-149"16,-4 3-62-16,-4 0-99 16,-2 1-36-16,-5 7-47 15,-4 0-9-15,-2 4-9 16,6 7-9-16,1 5-16 15,7 1-11-15,5 6-19 16,4-2-3-16,11 3 7 16,5 1 7-16,3-1 16 0,4 1 3 15,2-4 6 1,-1-4 2-16,2-5-28 0,0-3-62 16</inkml:trace>
    <inkml:trace contextRef="#ctx0" brushRef="#br0" timeOffset="28882.2031">13603 9151 1040 0,'2'-5'408'0,"10"-2"-299"15,1 0-69-15,10 3-62 16,0 2-1-16,15 4-153 16</inkml:trace>
    <inkml:trace contextRef="#ctx0" brushRef="#br0">17745 4168 319 0,'0'-10'238'0,"1"-13"43"16,3 3-25 0,3-3-36-16,0 1-12 0,-2 2-14 15,0 4-14-15,-3 7-26 16,0-1-16-16,-4 5-46 15,0 5-18-15,0 5-40 16,1-5-15-16,-1 3-17 16,1 21-2-16,0 45-4 15,2-18-1-15,3 13 0 16,-2 7 1-16,2 5 2 16,-4 2 2-16,0 1 2 15,-4-3 2-15,-1-5 2 16,4-4 0-16,0-10-3 15,0-9 0-15,1-12 2 16,-1-9 4-16,1-13 10 16,0-6 14-16,-1-7 24 15,0-1 0-15,-2-1-6 16,2 0-13-16,0 0-27 16,0 0-3-16,0 0 0 0,0 0 0 15,-1-1 2-15,1 1 0 16,0 0-1-16,-8-2-2 15,-2-14-4-15,-24-28-1 16,28 29-2-16,0 0-2 16,6 5 0-16,0 1 1 15,-1 7 2-15,2 1 7 16,-2 2-1-16,1 0-1 0,0 0-4 16,1 3-3-16,2 20-4 15,7 30 2-15,5-22 0 16,0-2 2-16,4-1 5 15,3-6-2-15,2-16-1 16,1-10 1-16,5-16 3 16,-1-4 14-16,-2-10 13 15,-4-1 0-15,-10 5 0 16,-6 6-10-16,-11 22-83 16</inkml:trace>
    <inkml:trace contextRef="#ctx0" brushRef="#br0" timeOffset="28073.9141">12861 8651 1041 0,'-3'0'436'0,"-4"7"-268"16,0 10-61-16,-1 24-87 0,3 12-7 15,-1 19-6-15,0 7 3 16,3-7 2-16,1-4 5 15,1-17-25-15,5-11-47 16,-1-12-240-16</inkml:trace>
    <inkml:trace contextRef="#ctx0" brushRef="#br0" timeOffset="28292.3703">13027 8681 999 0,'0'-6'486'16,"0"-5"-207"-16,0 19-172 16,-2 10-52-16,2 24-59 15,2 12 2-15,2 16 5 16,3 5 4-16,6-6 4 16,1-4 5-16,-2-13-21 15,-1-7-37-15,-8-11-123 16,-3-4-146-16</inkml:trace>
    <inkml:trace contextRef="#ctx0" brushRef="#br0" timeOffset="28433.1046">12893 9053 932 0,'0'0'439'0,"1"0"-145"15,14 5-219-15,2 2-52 16,21-2-20-16,8-1 10 15,10-5-167-15</inkml:trace>
    <inkml:trace contextRef="#ctx0" brushRef="#br0" timeOffset="28710.4296">13586 8906 1014 0,'-3'-4'487'16,"6"-1"-213"-16,-1 12-152 16,0 15-50-16,3 16-58 15,-4 11-2-15,4 17 3 16,0 5-4-16,0 9-2 15,2 3 2-15,-2-8 5 16,-2-7-4-16,2-20-107 16,-1-10-93-16</inkml:trace>
    <inkml:trace contextRef="#ctx0" brushRef="#br0" timeOffset="-9178.8244">11426 9021 688 0,'-12'-3'367'0,"-8"-4"-101"16,-5 7-131-16,-1 3-54 15,5 5-59-15,2 0-19 0,11 4-14 16,5 1-6-16,7 0 0 16,7 0 3-16,5 0 9 15,2-3 4-15,2-3 8 16,-2-1 2-16,-3-5 6 15,-3 1 4-15,-7 1 10 16,-2-3 1-16,-9-2-5 16,5 2-7-16,0-1-16 15,-14 1 1-15,-38 6 2 16,35 2 4-16,6 3-2 16,5-1-6-16,8 3-5 15,1-3-2-15,9 2 4 16,0-2 2-16,6-1 6 15,2 0 2-15,-1-2-7 16,-2-1-38-16</inkml:trace>
    <inkml:trace contextRef="#ctx0" brushRef="#br0" timeOffset="-9028.1711">11343 8851 1318 0,'-2'-6'486'16,"-1"-7"-394"-16,1 3-62 16,11 9-84-16,3-1-70 15</inkml:trace>
    <inkml:trace contextRef="#ctx0" brushRef="#br0" timeOffset="-8803.5751">11516 9029 479 0,'4'8'291'0,"6"15"-21"16,3 2-89-16,3 5-94 16,5 1-30-16,-2-4-33 15,2 0-5-15,-1-8 7 16,-2-5 33-16,-3-10 60 16,-1-4 33-16,4-11 17 15,-6-6-18-15,3-2-55 16,-4-5-32-16,-6 4-19 15,5 4-52-15,-4 1-147 16,2 4-214-16</inkml:trace>
    <inkml:trace contextRef="#ctx0" brushRef="#br0" timeOffset="-8426.5828">12147 9139 669 0,'-4'-4'383'0,"-5"-6"-55"16,-2 1-77-16,-5 0-80 15,-3-4-35-15,-5 4-53 16,0 2-18-16,1 7-45 15,-2 1-13-15,6 9-11 16,-1 2-5-16,4 2 0 16,6 7-3-16,5 1-4 15,4 1-1-15,14 1 1 16,2-6 7-16,9-4 14 16,5-6 8-16,2-9 17 15,0-5 5-15,-6-8 5 16,-2-1 3-16,-10-3-5 15,-4-1-5-15,-9 0-22 16,-4 1-44-16,-6 2-141 0</inkml:trace>
    <inkml:trace contextRef="#ctx0" brushRef="#br0" timeOffset="-8199.9629">12372 9226 1335 0,'-1'0'580'0,"-4"2"-335"16,2 0-76-16,1-2 101 15</inkml:trace>
    <inkml:trace contextRef="#ctx0" brushRef="#br0">17745 4168 319 0,'0'-10'238'0,"1"-13"43"16,3 3-25 0,3-3-36-16,0 1-12 0,-2 2-14 15,0 4-14-15,-3 7-26 16,0-1-16-16,-4 5-46 15,0 5-18-15,0 5-40 16,1-5-15-16,-1 3-17 16,1 21-2-16,0 45-4 15,2-18-1-15,3 13 0 16,-2 7 1-16,2 5 2 16,-4 2 2-16,0 1 2 15,-4-3 2-15,-1-5 2 16,4-4 0-16,0-10-3 15,0-9 0-15,1-12 2 16,-1-9 4-16,1-13 10 16,0-6 14-16,-1-7 24 15,0-1 0-15,-2-1-6 16,2 0-13-16,0 0-27 16,0 0-3-16,0 0 0 0,0 0 0 15,-1-1 2-15,1 1 0 16,0 0-1-16,-8-2-2 15,-2-14-4-15,-24-28-1 16,28 29-2-16,0 0-2 16,6 5 0-16,0 1 1 15,-1 7 2-15,2 1 7 16,-2 2-1-16,1 0-1 0,0 0-4 16,1 3-3-16,2 20-4 15,7 30 2-15,5-22 0 16,0-2 2-16,4-1 5 15,3-6-2-15,2-16-1 16,1-10 1-16,5-16 3 16,-1-4 14-16,-2-10 13 15,-4-1 0-15,-10 5 0 16,-6 6-10-16,-11 22-83 16</inkml:trace>
    <inkml:trace contextRef="#ctx0" brushRef="#br0" timeOffset="28073.9141">12861 8651 1041 0,'-3'0'436'0,"-4"7"-268"16,0 10-61-16,-1 24-87 0,3 12-7 15,-1 19-6-15,0 7 3 16,3-7 2-16,1-4 5 15,1-17-25-15,5-11-47 16,-1-12-240-16</inkml:trace>
    <inkml:trace contextRef="#ctx0" brushRef="#br0" timeOffset="28292.3703">13027 8681 999 0,'0'-6'486'16,"0"-5"-207"-16,0 19-172 16,-2 10-52-16,2 24-59 15,2 12 2-15,2 16 5 16,3 5 4-16,6-6 4 16,1-4 5-16,-2-13-21 15,-1-7-37-15,-8-11-123 16,-3-4-146-16</inkml:trace>
    <inkml:trace contextRef="#ctx0" brushRef="#br0" timeOffset="-11775.2933">8583 9015 824 0,'-2'3'344'0,"-6"1"-212"15,-3 10-58-15,-8 13-50 16,-3 3-7-16,-5 8 3 16,0 0 1-16,2-8-1 15,-2-3-3-15,9-6 5 16,-2-9 6-16,3-12 7 15,1-8 1-15,-3-14-7 16,1-4-8-16,7 1-7 0,6 1-5 16,5 2 0-16,9 6 1 15,5 2-7-15,0 5-5 16,9 10-13-16,-5 3-4 16,2 7 0-16,4 5 6 15,-1 5 8-15,3 1 4 16,2 2 4-16,4-1 3 15,-9-7 3-15,10-3 2 16,-5-10-1-16,-1-3 0 0,-4-6 4 16,-11-3 2-1,-9-6 5-15,-4-1 2 0,-4-5-6 16,2 5-6-16,1 5-15 16,0-1-14-16,6 12-12 15,-1 2 0-15,3 8 8 16,-1 1 10-16,-4 2 13 15,1 1 5-15,-4-2 7 16,-2 0 3-16,0-8 5 16,-1-2 4-16,4-10-1 15,1-4-2-15,7-8-8 16,3-3-9-16,9 0-6 16,3 0 2-16,3 5 13 15,4 5 5-15,-3 6 4 16,0 7-4-16,-4 11-13 15,-6 4 0-15,-8 6 0 16,-1 3 2-16,-2 3 2 16,1 0 17-16,9-3-104 0,1-1-90 15</inkml:trace>
    <inkml:trace contextRef="#ctx0" brushRef="#br0" timeOffset="-11491.4766">9228 9208 411 0,'5'-8'297'0,"4"-5"-9"0,-2-1-39 15,-7 1-21-15,-5-4-43 16,-5 2-28-16,-11 0-49 16,-3 5-26-16,-6 5-47 15,0 7-11-15,3 7-29 16,5 6-8-16,11 3-6 15,5 2 0-15,8-1 11 16,4-1 5-16,8 0 12 16,2-3 7-16,6-3 6 15,2-4 1-15,-1-7 4 16,3-3 15-16,-3-10-116 16,0 1-126-16</inkml:trace>
    <inkml:trace contextRef="#ctx0" brushRef="#br0" timeOffset="-11279.0968">9374 9067 820 0,'0'-7'421'0,"0"-4"-105"0,0 3-73 16,0 8-116-16,3 7-38 16,-2 16-67-16,2 7-13 15,-3 10 0-15,3 11-2 16,-1 5-1-16,1 5 0 15,0 2 2-15,-2-5 1 0,0-11-23 16,4-6-15-16,0-14-79 16,3-8-76-16</inkml:trace>
    <inkml:trace contextRef="#ctx0" brushRef="#br0" timeOffset="-11094.0698">9402 9214 776 0,'0'-3'401'0,"1"-3"-124"15,7 2-131-15,11-1-108 16,6 4-24-16,8 2-8 16,2 2-2-16,2 1 2 15,-4 2-14-15,0 1-177 16</inkml:trace>
    <inkml:trace contextRef="#ctx0" brushRef="#br0" timeOffset="-13717.3829">6461 8988 809 0,'-7'-3'383'0,"-14"-6"-160"16,3 6-53-16,-4 3-85 15,1 3-28-15,10 11-43 16,-2 2-17-16,14 4-19 15,6-1-2-15,6-2 7 16,4-5 5-16,5-1 12 16,0-6 5-16,-1-1 10 15,-6-4 5-15,-6-2 9 16,-2-1 4-16,-11-1-7 16,2 2-7-16,-12-1-15 15,0 3-4-15,-4 5-6 0,-4 0-2 16,7 9-6-16,-3-3-2 15,7 6-4-15,7 2 2 16,7 1 4-16,6 0 2 16,12-5 6-16,2-3 2 15,1-7 4-15,5-3 4 16,-4-4 1-16,2-7 1 16,1-6 2-16,-5-4 1 15,-4-1 3-15,-1-2 4 16,-8-3 4-16,-2 7 11 0,-6 2 39 15,-1 4 13 1,1 10 4-16,-2 1-18 0,2 7-52 16,-2-6-21-16,0 0-13 15,0 0 2-15,0 8 7 16,3 11 2-16,8 31 4 16,-7-28 2-16,1-3-21 15,-3 0-49-15,5-3-230 16</inkml:trace>
    <inkml:trace contextRef="#ctx0" brushRef="#br0" timeOffset="-13555.3259">6607 8881 1282 0,'-3'-12'539'0,"-2"-8"-295"16,7 3-178-16,0 4-47 15,4 5-78-15,0 1-91 16</inkml:trace>
    <inkml:trace contextRef="#ctx0" brushRef="#br0" timeOffset="-13347.824">6762 9035 453 0,'11'13'307'0,"15"13"23"16,-1 1-81-16,-1-1-77 15,-3-3-23-15,-7-7-33 16,2-3-15-16,-2-9-2 16,0-4-8-16,3-5-14 15,-3-5-8-15,-4-7-31 16,-2 0-11-16,-4 0-36 16,-1 4-57-16,4 3-167 15,4 2-229-15</inkml:trace>
    <inkml:trace contextRef="#ctx0" brushRef="#br0" timeOffset="-12914.4138">7381 8988 469 0,'8'10'313'0,"2"12"27"0,-4 2-80 16,-6 4-68-16,-10-3-35 15,-6 2-57-15,-3-3-31 16,-4-2-38-16,1-4-6 15,0-7-3-15,3-5 0 16,0-9-1-16,1-4-3 16,3-10-6-16,3 1-5 15,4-4-9-15,6 3-6 16,5 3-10-16,3 1-4 16,8 7-1-16,2 2 4 0,5 6 6 15,1 4 1-15,2 7 5 16,1 1 1-1,3 5 3-15,-3-1 3 0,3-3 4 16,-5-4 2-16,3-9 3 16,-1 0 1-16,0-7 3 15,2-2 2-15,-8-6 5 16,1-3 0-16,-6 2-3 16,0 3-4-16,-6 3 5 15,-1 3 0-15,-7 9 2 16,2 0 5-16,4 7-2 15,1 5-4-15,6-1 0 16,-1 3-6-16,1-1-4 16,-3-3 25-16</inkml:trace>
    <inkml:trace contextRef="#ctx0" brushRef="#br0" timeOffset="-11775.2933">8583 9015 824 0,'-2'3'344'0,"-6"1"-212"15,-3 10-58-15,-8 13-50 16,-3 3-7-16,-5 8 3 16,0 0 1-16,2-8-1 15,-2-3-3-15,9-6 5 16,-2-9 6-16,3-12 7 15,1-8 1-15,-3-14-7 16,1-4-8-16,7 1-7 0,6 1-5 16,5 2 0-16,9 6 1 15,5 2-7-15,0 5-5 16,9 10-13-16,-5 3-4 16,2 7 0-16,4 5 6 15,-1 5 8-15,3 1 4 16,2 2 4-16,4-1 3 15,-9-7 3-15,10-3 2 16,-5-10-1-16,-1-3 0 0,-4-6 4 16,-11-3 2-1,-9-6 5-15,-4-1 2 0,-4-5-6 16,2 5-6-16,1 5-15 16,0-1-14-16,6 12-12 15,-1 2 0-15,3 8 8 16,-1 1 10-16,-4 2 13 15,1 1 5-15,-4-2 7 16,-2 0 3-16,0-8 5 16,-1-2 4-16,4-10-1 15,1-4-2-15,7-8-8 16,3-3-9-16,9 0-6 16,3 0 2-16,3 5 13 15,4 5 5-15,-3 6 4 16,0 7-4-16,-4 11-13 15,-6 4 0-15,-8 6 0 16,-1 3 2-16,-2 3 2 16,1 0 17-16,9-3-104 0,1-1-90 15</inkml:trace>
    <inkml:trace contextRef="#ctx0" brushRef="#br0" timeOffset="-11491.4766">9228 9208 411 0,'5'-8'297'0,"4"-5"-9"0,-2-1-39 15,-7 1-21-15,-5-4-43 16,-5 2-28-16,-11 0-49 16,-3 5-26-16,-6 5-47 15,0 7-11-15,3 7-29 16,5 6-8-16,11 3-6 15,5 2 0-15,8-1 11 16,4-1 5-16,8 0 12 16,2-3 7-16,6-3 6 15,2-4 1-15,-1-7 4 16,3-3 15-16,-3-10-116 16,0 1-126-16</inkml:trace>
    <inkml:trace contextRef="#ctx0" brushRef="#br0" timeOffset="-11279.0968">9374 9067 820 0,'0'-7'421'0,"0"-4"-105"0,0 3-73 16,0 8-116-16,3 7-38 16,-2 16-67-16,2 7-13 15,-3 10 0-15,3 11-2 16,-1 5-1-16,1 5 0 15,0 2 2-15,-2-5 1 0,0-11-23 16,4-6-15-16,0-14-79 16,3-8-76-16</inkml:trace>
    <inkml:trace contextRef="#ctx0" brushRef="#br0" timeOffset="-11094.0698">9402 9214 776 0,'0'-3'401'0,"1"-3"-124"15,7 2-131-15,11-1-108 16,6 4-24-16,8 2-8 16,2 2-2-16,2 1 2 15,-4 2-14-15,0 1-177 16</inkml:trace>
    <inkml:trace contextRef="#ctx0" brushRef="#br0" timeOffset="-10631.292">9865 9132 1234 0,'-4'-8'175'16,"-1"1"-59"-16,-6-6 106 15,-4 5-67-15,-1 4-87 16,-4 4-26-16,3 4-30 0,-9 0-5 15,4 6-19-15,4 0-6 16,6 9-7-16,10 3 1 16,4-2 6-16,10 5 2 15,9-8 12-15,1-3 4 16,6-5 7-16,-1-6 8 16,-1-8 6-16,-1-5-4 0,-2-5-44 15,-1-2-35-15,-6 0-33 16,-4 0 0-16,-3-3 47 15,-6-1 32-15,-2 4 31 16,-1 1 3-16,2 8-8 16,3 4 1-16,2 5 8 15,2 5 3-15,0 5 5 16,1 2-3-16,0 4-13 16,3 2-6-16,-1 0-1 15,2-2 1-15,-1-1-4 16,0-6 32-16,-2-5 40 15,3-4 16-15,-3-11 42 16,7 2-21-16,-2-6-28 16,2 0-14-16,2 1-36 15,-5-3-10-15,2 4-44 16,-8 1-71-16</inkml:trace>
    <inkml:trace contextRef="#ctx0" brushRef="#br0" timeOffset="-10193.479">10358 9108 706 0,'-3'-3'355'16,"-2"-2"-120"-16,-1 3-76 15,-5 4-94-15,3 3-29 0,2 8-32 16,-1 1-5-16,7 5-6 15,0 0-1-15,7-2 16 16,5 1 11-16,1-7 26 16,4-4 12-16,5-6 20 15,-1-3 6-15,1-7-3 16,-3-4-4-16,-3-4-21 16,1 0-13-16,-6 1-13 15,-3 1-7-15,-4 6-12 16,-4 2-10-16,-4 8-21 15,1 5-6-15,0 7-5 16,3 5 7-16,4 3 16 16,4 0 3-16,3-4 5 15,8-2 1-15,5-7 5 16,5-4 13-16,3-6 44 16,-4-7 14-16,-4-6 20 0,-8-2-1 15,-5-3-38-15,-4 4-13 16,-6 2-62-16,-2 4-62 15,-3 5-176-15</inkml:trace>
    <inkml:trace contextRef="#ctx0" brushRef="#br0" timeOffset="-16547.0172">3565 8937 617 0,'-10'-5'418'0,"-16"0"31"15,-1 2-227-15,-2 6-150 16,1 5-40-16,2 6-40 15,5 5-10-15,9 8-9 16,4 2-1-16,12 6 3 16,4 0 6-16,11-3 8 15,6-2 2-15,2-14 4 16,2-5 5-16,-6-13 19 16,0-6 30-16,-9-3 48 15,-5-4 19-15,-13-4 5 16,-13 6-27-16,-14 2-48 15,-3 4-25-15,-5 7-37 16,3 1-63-16,14 2-257 16</inkml:trace>
    <inkml:trace contextRef="#ctx0" brushRef="#br0" timeOffset="-16253.3769">3660 9004 811 0,'1'-4'403'16,"1"-2"-141"-16,0 2-80 15,-2 4-100-15,0 0-32 16,-1 0-34-16,-1 20-5 16,-3 33-8-16,9-31-3 0,11 0-2 15,1-6 7-15,5-4 29 16,-3-1 18-16,4-8 22 15,2-1 0-15,-4-4-12 16,4 0-12-16,-9 0-12 16,-6-2 1-16,-3-1 13 15,-3-4-41 1,-3-8-149-16,0-5-162 0</inkml:trace>
    <inkml:trace contextRef="#ctx0" brushRef="#br0" timeOffset="-16145.6628">3857 8753 960 0,'-1'-7'497'0,"-3"-8"-147"16,-1 5-99-16,2 9-153 16,-2 1-53-16,5 10-2 15,2 2-124-15</inkml:trace>
    <inkml:trace contextRef="#ctx0" brushRef="#br0" timeOffset="-17614.5441">1777 8721 607 0,'6'2'294'0,"11"1"-73"16,8-1-104-16,25 5-39 16,10-1-9-16,10-4-25 15,4 1-12-15,-4-4-9 16,-4-4 1-16,-11-3-89 16,-9 2-120-16</inkml:trace>
    <inkml:trace contextRef="#ctx0" brushRef="#br0" timeOffset="-17399.2469">2127 8732 666 0,'-7'9'302'15,"3"18"-132"-15,-2 5-47 16,4 17-5-16,2 4-8 15,-1 6-17-15,1-1-7 0,0-11-36 16,2-2-18-16,7-13-17 16,-2-4-57-16,5-11-270 15</inkml:trace>
    <inkml:trace contextRef="#ctx0" brushRef="#br0" timeOffset="-17072.8266">2476 8991 818 0,'-9'7'366'0,"-10"2"-188"0,-5 1-73 16,6 10-83-16,1 0-22 15,14 4-16-15,5 4-4 16,14-3 3-16,4-1 1 16,11-6 5-16,2-8 6 15,3-10 26-15,1-5 38 16,-5-10 71-16,-7-3 35 16,-11-5 23-16,-11-2-21 0,-9 4-51 15,-11 4-37-15,-10 5-48 16,3 4 7-16,1 2-149 15</inkml:trace>
    <inkml:trace contextRef="#ctx0" brushRef="#br0" timeOffset="-16547.0172">3565 8937 617 0,'-10'-5'418'0,"-16"0"31"15,-1 2-227-15,-2 6-150 16,1 5-40-16,2 6-40 15,5 5-10-15,9 8-9 16,4 2-1-16,12 6 3 16,4 0 6-16,11-3 8 15,6-2 2-15,2-14 4 16,2-5 5-16,-6-13 19 16,0-6 30-16,-9-3 48 15,-5-4 19-15,-13-4 5 16,-13 6-27-16,-14 2-48 15,-3 4-25-15,-5 7-37 16,3 1-63-16,14 2-257 16</inkml:trace>
    <inkml:trace contextRef="#ctx0" brushRef="#br0" timeOffset="-16253.3769">3660 9004 811 0,'1'-4'403'16,"1"-2"-141"-16,0 2-80 15,-2 4-100-15,0 0-32 16,-1 0-34-16,-1 20-5 16,-3 33-8-16,9-31-3 0,11 0-2 15,1-6 7-15,5-4 29 16,-3-1 18-16,4-8 22 15,2-1 0-15,-4-4-12 16,4 0-12-16,-9 0-12 16,-6-2 1-16,-3-1 13 15,-3-4-41 1,-3-8-149-16,0-5-162 0</inkml:trace>
    <inkml:trace contextRef="#ctx0" brushRef="#br0" timeOffset="-16145.6628">3857 8753 960 0,'-1'-7'497'0,"-3"-8"-147"16,-1 5-99-16,2 9-153 16,-2 1-53-16,5 10-2 15,2 2-124-15</inkml:trace>
    <inkml:trace contextRef="#ctx0" brushRef="#br0" timeOffset="-15774.1484">4191 8921 894 0,'-10'-2'446'0,"-15"-2"-149"16,-2 4-101-16,0 11-116 15,0 1-37-15,9 12-43 16,3 4-11-16,6-3-7 16,7 5-3-16,2-5-3 15,4-1 1-15,17-2 5 16,0-5 6-16,10-3 15 16,1-7 10-16,-4-6 9 15,-3-5 7-15,-9-2 25 16,-5-1 12-16,-11-5 9 15,-6 1-4-15,-11-2-27 16,-6-2-15-16,-6 0-18 16,4 2-20-16,5 1-100 15,3-1-80-15</inkml:trace>
    <inkml:trace contextRef="#ctx0" brushRef="#br0" timeOffset="-15607.3338">4252 9010 703 0,'19'0'363'0,"13"-3"-97"15,10-4-161-15,6 2-36 16,-4-7-39-16,-2 5-5 0,-4 3-55 16,-9-2-89-16</inkml:trace>
    <inkml:trace contextRef="#ctx0" brushRef="#br0" timeOffset="-27166.032">11748 8052 535 0,'0'-4'328'15,"-5"-2"-35"-15,-4 4-131 16,-5 1-44-16,-4 4-68 15,2 5-29-15,-1 4-26 16,3 4-7-16,3 1-2 16,4 4-1-16,13-1 4 15,5-2 3-15,10-2 11 16,7-5 11-16,-5-9 21 16,6-1 13-16,-7-8 38 15,-4-4 6-15,-2-4 14 16,-9-3-3-16,-14-1-32 0,-5-2-14 15,-6 5-38-15,-2-1-15 16,5 4-95-16,7 8-58 16</inkml:trace>
    <inkml:trace contextRef="#ctx0" brushRef="#br0" timeOffset="-27525.305">11434 7991 734 0,'2'-4'354'16,"-4"-9"-111"-16,0 0-37 15,-6 3-46-15,-3-1-16 16,-7 7-57-16,-2 4-29 16,-1 8-51-16,-5 4-18 0,7 16-20 15,3 2-2 1,6 4 6-16,9 5 2 0,5-9 14 16,7 1 4-16,8-5 4 15,5-4 2-15,7-6 4 16,1-6 3-16,-1-5 5 15,-2-4 2-15,-9-7-3 16,-11-3 0-16,-3-8 0 16,-3-3-1-16,-5 2 3 15,3-2-4-15,-9 9-12 16,-5 4-10-16,2 8-15 16,-6 9-9-16,4 13 0 15,1 8 3-15,4 11 8 16,3 5 8-16,3 8 10 15,1 1 6-15,1-2 5 16,1-7 4-16,2-14 4 0,-1-6 0 16,1-7-12-16,0-9-76 15</inkml:trace>
    <inkml:trace contextRef="#ctx0" brushRef="#br0" timeOffset="-28772.4332">10787 7842 1046 0,'0'-2'474'0,"-3"3"-259"15,3 8-83-15,-2 17-112 16,2 12-20-16,0 11 8 15,3 3-1-15,1-4 1 16,-1-3 0-16,3-10 5 16,-4-6 2-16,5-10-44 15,-6-7-69-15</inkml:trace>
    <inkml:trace contextRef="#ctx0" brushRef="#br0" timeOffset="-27525.305">11434 7991 734 0,'2'-4'354'16,"-4"-9"-111"-16,0 0-37 15,-6 3-46-15,-3-1-16 16,-7 7-57-16,-2 4-29 16,-1 8-51-16,-5 4-18 0,7 16-20 15,3 2-2 1,6 4 6-16,9 5 2 0,5-9 14 16,7 1 4-16,8-5 4 15,5-4 2-15,7-6 4 16,1-6 3-16,-1-5 5 15,-2-4 2-15,-9-7-3 16,-11-3 0-16,-3-8 0 16,-3-3-1-16,-5 2 3 15,3-2-4-15,-9 9-12 16,-5 4-10-16,2 8-15 16,-6 9-9-16,4 13 0 15,1 8 3-15,4 11 8 16,3 5 8-16,3 8 10 15,1 1 6-15,1-2 5 16,1-7 4-16,2-14 4 0,-1-6 0 16,1-7-12-16,0-9-76 15</inkml:trace>
    <inkml:trace contextRef="#ctx0" brushRef="#br0" timeOffset="-28588.8021">10657 8039 1117 0,'5'0'464'0,"7"-4"-275"15,1 2-54-15,16 3-51 16,2-1-9-16,6 3-19 16,8-1-11-16,5 0-24 15,3 2 19-15,6-8-169 16</inkml:trace>
    <inkml:trace contextRef="#ctx0" brushRef="#br0" timeOffset="-27166.032">11748 8052 535 0,'0'-4'328'15,"-5"-2"-35"-15,-4 4-131 16,-5 1-44-16,-4 4-68 15,2 5-29-15,-1 4-26 16,3 4-7-16,3 1-2 16,4 4-1-16,13-1 4 15,5-2 3-15,10-2 11 16,7-5 11-16,-5-9 21 16,6-1 13-16,-7-8 38 15,-4-4 6-15,-2-4 14 16,-9-3-3-16,-14-1-32 0,-5-2-14 15,-6 5-38-15,-2-1-15 16,5 4-95-16,7 8-58 16</inkml:trace>
    <inkml:trace contextRef="#ctx0" brushRef="#br0" timeOffset="-29836.8379">9749 8017 601 0,'-3'-9'378'0,"-8"-11"-71"15,1 2-89 1,-3 7-118-16,-4 2-52 0,0 10-16 15,-2 7-14 1,3 11-22-16,4 3-6 0,9 5-5 16,3 1 2-16,7-3 5 15,3 3 2-15,8-7 5 16,0-4 2-16,3-5 6 16,1-7 4-16,-9-6 14 15,2-3 12-15,-5-10 32 16,-2-1 15-16,0-7 20 15,-1-3 0-15,-10-5-15 16,-2-5-11-16,-5-4-27 16,-2-4-17-16,6-2-24 15,4 0-13-15,4 3-15 16,8 4-4-16,4 5-7 16,0 9-5-16,3 6-37 15,-2 3-24-15,5 10-124 16,-2 3-114-16</inkml:trace>
    <inkml:trace contextRef="#ctx0" brushRef="#br0" timeOffset="-29642.1511">9975 8004 682 0,'-1'6'331'0,"-4"8"-112"15,-1 2-77-15,-3 6-39 16,1 2-23-16,1 5-30 16,3-5-6-16,5 0-43 15,3-4-59-15</inkml:trace>
    <inkml:trace contextRef="#ctx0" brushRef="#br0" timeOffset="-29477.3529">9939 7871 910 0,'0'-11'436'15,"-3"-9"-141"-15,4 7-180 16,0 7-58-16,3 1-44 16,1 5-21-16,3 4-36 15,4 1-100-15</inkml:trace>
    <inkml:trace contextRef="#ctx0" brushRef="#br0" timeOffset="-31215.3441">8672 7608 756 0,'-16'0'316'0,"-12"0"-186"16,5 1-65-16,12 7-61 16,5 1-7-16,8 7-1 15,6 2-1-15,10 0 6 16,6 3 6-16,6-5 14 15,1-1 11-15,-2-3 20 16,-5-3 10-16,-10-1 13 16,-6 2 3-16,-8 4 3 15,-6 3-7-15,-8 5-23 16,-4 0-11-16,1 2-22 16,0 1-9-16,7-1-4 15,2-2-3-15,3-5 0 16,2 0-2-16,1-1 0 15,-2 2 0-15,1 2-2 16,-1 2 0-16,-3 4-1 16,-2-2 2-16,-13 4 1 0,6-2 1 15,5-3 2-15,-1 1-1 16,21-8-2-16,-2-2-2 16,8-1-5-16,8-4 1 15,3-2-39-15,5-2-143 16</inkml:trace>
    <inkml:trace contextRef="#ctx0" brushRef="#br0" timeOffset="-30615.5814">9009 7940 644 0,'-5'6'300'0,"-3"2"-91"16,2 11-150 0,4 8-18-16,1 0 1 15,1 2 1-15,0-5-12 0,1-4-4 16,1-6-6-16,2-6-1 16,-2-8 14-16,0 0 3 15,-2-12 4-15,0 0-1 16,-4-10-12-16,-1-2-7 15,1-3-8-15,-2-2-4 16,4 3-10-16,2 4-4 0,4 6-2 16,4 1 1-16,4 8 0 15,-2-1-2-15,6 5-2 16,4 3-1-16,-10-1 1 16,10 1 4-16,-3 0 4 15,-2 4 1-15,11 0 2 16,-10 1 1-16,-5 2 1 15,-4-2 1-15,-3 6 13 16,-3 7 4-16,-5 6 7 16,0 4-2-16,-4 1-12 15,3 2-4-15,6-3-5 16,1-4-1-16,10-5-89 16,2-8-121-16</inkml:trace>
    <inkml:trace contextRef="#ctx0" brushRef="#br0" timeOffset="-30206.8207">9434 7882 991 0,'-9'-6'417'16,"-5"-1"-230"-16,0 4-67 0,-2 8-71 15,8 7-14-15,-3 6-30 16,3 4-9-16,8 1-9 16,1 1-1-16,10-3 6 15,2-4 3-15,2-4 6 16,-4-10 4-16,0-3 3 16,0 1-1-16,-6-4-1 15,3 0-1-15,-9-2-2 16,-3 1-1-16,-5 1 0 15,-3-1-1-15,-1 7-2 16,-4-2 0-16,2 6-3 16,1 1-1-16,2 3 1 15,5 3 1-15,4 3 3 16,-1 1 0-16,9 2 0 16,-3-4 0-16,3-3 0 15,8 0 0-15,2-7-11 16,8-2-41-16,7-4-197 15</inkml:trace>
    <inkml:trace contextRef="#ctx0" brushRef="#br0" timeOffset="-29836.8379">9749 8017 601 0,'-3'-9'378'0,"-8"-11"-71"15,1 2-89 1,-3 7-118-16,-4 2-52 0,0 10-16 15,-2 7-14 1,3 11-22-16,4 3-6 0,9 5-5 16,3 1 2-16,7-3 5 15,3 3 2-15,8-7 5 16,0-4 2-16,3-5 6 16,1-7 4-16,-9-6 14 15,2-3 12-15,-5-10 32 16,-2-1 15-16,0-7 20 15,-1-3 0-15,-10-5-15 16,-2-5-11-16,-5-4-27 16,-2-4-17-16,6-2-24 15,4 0-13-15,4 3-15 16,8 4-4-16,4 5-7 16,0 9-5-16,3 6-37 15,-2 3-24-15,5 10-124 16,-2 3-114-16</inkml:trace>
    <inkml:trace contextRef="#ctx0" brushRef="#br0" timeOffset="-29642.1511">9975 8004 682 0,'-1'6'331'0,"-4"8"-112"15,-1 2-77-15,-3 6-39 16,1 2-23-16,1 5-30 16,3-5-6-16,5 0-43 15,3-4-59-15</inkml:trace>
    <inkml:trace contextRef="#ctx0" brushRef="#br0" timeOffset="-29477.3529">9939 7871 910 0,'0'-11'436'15,"-3"-9"-141"-15,4 7-180 16,0 7-58-16,3 1-44 16,1 5-21-16,3 4-36 15,4 1-100-15</inkml:trace>
    <inkml:trace contextRef="#ctx0" brushRef="#br0" timeOffset="-29158.4494">10308 8026 525 0,'-4'-4'377'0,"-10"-3"37"15,-4 0-111-15,6 2-137 16,-3 3-53-16,2 4-76 16,-2 1-27-16,-1 8-25 15,1 3-6-15,2 3-2 16,11 10 3-16,3-3 3 16,7-3 1-16,9-2 3 15,-2-6 2-15,10-7 11 16,-2-4 9-16,-6-10 31 15,5-4 17-15,-6-6 24 16,-2 1 0-16,-7-3-21 16,-7-3-40-16,-6 5-167 15</inkml:trace>
    <inkml:trace contextRef="#ctx0" brushRef="#br0" timeOffset="-28588.8021">10657 8039 1117 0,'5'0'464'0,"7"-4"-275"15,1 2-54-15,16 3-51 16,2-1-9-16,6 3-19 16,8-1-11-16,5 0-24 15,3 2 19-15,6-8-169 16</inkml:trace>
    <inkml:trace contextRef="#ctx0" brushRef="#br0" timeOffset="-28772.4332">10787 7842 1046 0,'0'-2'474'0,"-3"3"-259"15,3 8-83-15,-2 17-112 16,2 12-20-16,0 11 8 15,3 3-1-15,1-4 1 16,-1-3 0-16,3-10 5 16,-4-6 2-16,5-10-44 15,-6-7-69-15</inkml:trace>
    <inkml:trace contextRef="#ctx0" brushRef="#br0" timeOffset="-27525.305">11434 7991 734 0,'2'-4'354'16,"-4"-9"-111"-16,0 0-37 15,-6 3-46-15,-3-1-16 16,-7 7-57-16,-2 4-29 16,-1 8-51-16,-5 4-18 0,7 16-20 15,3 2-2 1,6 4 6-16,9 5 2 0,5-9 14 16,7 1 4-16,8-5 4 15,5-4 2-15,7-6 4 16,1-6 3-16,-1-5 5 15,-2-4 2-15,-9-7-3 16,-11-3 0-16,-3-8 0 16,-3-3-1-16,-5 2 3 15,3-2-4-15,-9 9-12 16,-5 4-10-16,2 8-15 16,-6 9-9-16,4 13 0 15,1 8 3-15,4 11 8 16,3 5 8-16,3 8 10 15,1 1 6-15,1-2 5 16,1-7 4-16,2-14 4 0,-1-6 0 16,1-7-12-16,0-9-76 15</inkml:trace>
    <inkml:trace contextRef="#ctx0" brushRef="#br0" timeOffset="-34295.4896">5863 7896 677 0,'-6'-6'391'0,"-1"0"-79"15,-5 3-116-15,-4 1-43 16,-4 5-78-16,-2 4-26 15,-4 8-31-15,6 4-11 16,2 6-12-16,4 7-5 16,11 3-9-16,5-2 0 0,13-1 6 15,7-5 4-15,12-7 6 16,-2-7 5-16,4-6 15 16,-5-7 34-16,-21-7 56 15,-3-2 20-15,-16-6 4 16,-11 1-34-16,-13 1-58 15,-6-1-26-15,-1 3-87 16,8 4-57-16,17 3-465 16</inkml:trace>
    <inkml:trace contextRef="#ctx0" brushRef="#br0" timeOffset="-34010.4614">5999 8004 856 0,'1'-1'452'0,"1"0"-121"16,-2 0-144-1,-1 0-44-15,0 1-74 0,0 0-28 16,0 0-41-16,-2 11-6 16,-1 37-5-16,12-25 3 15,4-5 4-15,5-2 2 16,4-7 20-16,6-5 11 15,3-6 32-15,1-3 8 16,-4-2-5-16,-6-3-7 16,-6 3-24-16,-3 2-5 0,-9-1-8 15,-1 3-47-15,-5-5-327 16</inkml:trace>
    <inkml:trace contextRef="#ctx0" brushRef="#br0" timeOffset="-33879.9256">6175 7685 1362 0,'0'-5'570'0,"-1"-3"-349"16,1 3-95-16,-1 5-118 15,1 6-21-15,3 7-70 16,3 1-118-16</inkml:trace>
    <inkml:trace contextRef="#ctx0" brushRef="#br0" timeOffset="-35106.5407">4706 7891 761 0,'-3'14'352'16,"-5"15"-155"-16,1 1-50 16,3 3-51-16,1-1-19 15,3-2-27-15,3 0-10 16,6-6-23-16,-1-5-5 0,5-8-137 16,6-4-164-16</inkml:trace>
    <inkml:trace contextRef="#ctx0" brushRef="#br0" timeOffset="-35270.3804">4544 7860 868 0,'-1'-1'458'0,"3"-5"-100"15,7 5-171-15,8 0-116 16,8 0-25-16,6 0-22 15,3 0-9-15,1 1-5 16,0 0 1-16,-9 2-23 16,-4 1-52-16,-7 0-187 15,-5 0-202-15</inkml:trace>
    <inkml:trace contextRef="#ctx0" brushRef="#br0" timeOffset="-34809.4553">5074 7974 494 0,'-2'-5'363'0,"-5"-9"50"16,-3 0-89-16,-3 6-99 15,0-1-50-15,-2 2-77 16,-1 4-35-16,3 8-55 15,2 4-17-15,3 11-20 16,0 1-2-16,7 3 7 16,-2 0 4-16,15-1 6 0,6-2 4 15,5-5 4-15,4-9 4 16,4-9 12-16,0-8 25 16,-2-8 39-16,-4-3 24 15,-17-5 20-15,-7 3-18 16,-19-2-48-16,-6 12-28 15,-6 9-128-15,-2-2-206 16</inkml:trace>
    <inkml:trace contextRef="#ctx0" brushRef="#br0" timeOffset="-34295.4896">5863 7896 677 0,'-6'-6'391'0,"-1"0"-79"15,-5 3-116-15,-4 1-43 16,-4 5-78-16,-2 4-26 15,-4 8-31-15,6 4-11 16,2 6-12-16,4 7-5 16,11 3-9-16,5-2 0 0,13-1 6 15,7-5 4-15,12-7 6 16,-2-7 5-16,4-6 15 16,-5-7 34-16,-21-7 56 15,-3-2 20-15,-16-6 4 16,-11 1-34-16,-13 1-58 15,-6-1-26-15,-1 3-87 16,8 4-57-16,17 3-465 16</inkml:trace>
    <inkml:trace contextRef="#ctx0" brushRef="#br0" timeOffset="-34010.4614">5999 8004 856 0,'1'-1'452'0,"1"0"-121"16,-2 0-144-1,-1 0-44-15,0 1-74 0,0 0-28 16,0 0-41-16,-2 11-6 16,-1 37-5-16,12-25 3 15,4-5 4-15,5-2 2 16,4-7 20-16,6-5 11 15,3-6 32-15,1-3 8 16,-4-2-5-16,-6-3-7 16,-6 3-24-16,-3 2-5 0,-9-1-8 15,-1 3-47-15,-5-5-327 16</inkml:trace>
    <inkml:trace contextRef="#ctx0" brushRef="#br0" timeOffset="-33879.9256">6175 7685 1362 0,'0'-5'570'0,"-1"-3"-349"16,1 3-95-16,-1 5-118 15,1 6-21-15,3 7-70 16,3 1-118-16</inkml:trace>
    <inkml:trace contextRef="#ctx0" brushRef="#br0" timeOffset="28882.2031">13603 9151 1040 0,'2'-5'408'0,"10"-2"-299"15,1 0-69-15,10 3-62 16,0 2-1-16,15 4-153 16</inkml:trace>
    <inkml:trace contextRef="#ctx0" brushRef="#br0" timeOffset="28073.9141">12861 8651 1041 0,'-3'0'436'0,"-4"7"-268"16,0 10-61-16,-1 24-87 0,3 12-7 15,-1 19-6-15,0 7 3 16,3-7 2-16,1-4 5 15,1-17-25-15,5-11-47 16,-1-12-240-16</inkml:trace>
    <inkml:trace contextRef="#ctx0" brushRef="#br0" timeOffset="28292.3703">13027 8681 999 0,'0'-6'486'16,"0"-5"-207"-16,0 19-172 16,-2 10-52-16,2 24-59 15,2 12 2-15,2 16 5 16,3 5 4-16,6-6 4 16,1-4 5-16,-2-13-21 15,-1-7-37-15,-8-11-123 16,-3-4-146-16</inkml:trace>
    <inkml:trace contextRef="#ctx0" brushRef="#br0" timeOffset="28433.1046">12893 9053 932 0,'0'0'439'0,"1"0"-145"15,14 5-219-15,2 2-52 16,21-2-20-16,8-1 10 15,10-5-167-15</inkml:trace>
    <inkml:trace contextRef="#ctx0" brushRef="#br0" timeOffset="28710.4296">13586 8906 1014 0,'-3'-4'487'16,"6"-1"-213"-16,-1 12-152 16,0 15-50-16,3 16-58 15,-4 11-2-15,4 17 3 16,0 5-4-16,0 9-2 15,2 3 2-15,-2-8 5 16,-2-7-4-16,2-20-107 16,-1-10-93-16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3:03:13.3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13416 10688 540 0,'-3'1'266'15,"-1"1"-81"-15,4-1-29 16,0-1-30-16,0 0-15 16,26-1-30-16,41-2-18 15,-14 3-30-15,-4 0-6 16,-5 3-7-16,-5 0-51 0,-12 2-268 16</inkml:trace>
  <inkml:trace contextRef="#ctx0" brushRef="#br0" timeOffset="245.0953">13513 10813 748 0,'4'0'337'0,"5"0"-136"16,6 2-53-16,11-1-22 15,8 3-30-15,4-2-42 16,-1-2-16-16,-3 2-122 0,-1-2-217 16</inkml:trace>
  <inkml:trace contextRef="#ctx0" brushRef="#br0" timeOffset="558.5599">14033 10362 1075 0,'1'0'426'0,"2"3"-295"15,1 6-44-15,5 10-58 16,3 10-10-16,1 11-7 16,-1 5-2-16,-3 4-1 15,-3-2-1-15,0-2 2 16,-3 0 0-16,1-11-20 15,1 1-30-15,-1-7-96 16,2-5-80-16</inkml:trace>
  <inkml:trace contextRef="#ctx0" brushRef="#br0" timeOffset="816.8049">14204 10641 518 0,'0'1'262'16,"-3"3"-70"-16,0 1-75 16,2-5-50-16,0 0-11 15,-1 0 1-15,-4 10-1 16,-26 31 6-16,27-27-2 0,-1 0-9 16,6 0 1-16,1-2 5 15,6 1-1-15,11-2-10 16,1 0-7-16,5-2-20 15,4-2-4-15,-2-4-12 16,2 0-54-16,-2-6-211 16</inkml:trace>
  <inkml:trace contextRef="#ctx0" brushRef="#br0" timeOffset="1235.9725">14400 10842 661 0,'5'1'332'0,"6"1"-124"16,3-2-71-16,3-2-32 16,3-4-39-16,3-2-10 15,0-2-8-15,-1-1 0 16,-3-2-4-16,1 3-2 15,-11 0-7-15,-2-1-1 16,-7 2 1-16,0-1-1 16,-8 2-4-16,-3 0-5 0,-6 0-9 15,-4-1-2-15,1 7-10 16,0 1-4-16,3 4-9 16,1 8-4-16,5 5-4 15,-1 4 4-15,2 5 4 16,3 1 6-16,6 1 11 15,4-1 4-15,7-2 12 16,4-4 2-16,8-4-2 16,3-3-1-16,6-7-7 15,-3-6-2-15,1-6-4 16,-2-1-49-16,2-2-264 16</inkml:trace>
  <inkml:trace contextRef="#ctx0" brushRef="#br0" timeOffset="1860.1612">14959 10665 733 0,'0'-4'352'0,"1"-7"-129"16,-1 3-50-16,0-3-57 15,-1 3-21-15,-4-3-27 16,1 1-9-16,-7-1-21 15,1 1-5-15,-4 4-11 16,-3 0-7-16,-4 6-15 16,0 5-8-16,2 4-11 15,0 4-6-15,8 5-1 16,4 3 2-16,7 2 5 16,4 0 5-16,9 0 9 15,2-4 1-15,2-6 4 16,1-4 3-16,1-9 2 15,1-3 3-15,-2-8 5 0,0-5 1 16,-6-5 0-16,1-2 0 16,-3 2-3-16,-2 2 13 15,-3 7 18-15,-4 3 5 16,-1 8-3-16,0 1-17 16,0 7-24-16,0-7-5 15,0 0-3-15,1 20 0 16,8 38 3-16,-4-23 0 0,0 5 7 15,-5 1 4-15,-1 4 12 16,-2 0 3-16,1-2 2 16,2-3-2-16,0-11-7 15,1-5-4-15,5-7-5 16,-3-5-70-16</inkml:trace>
  <inkml:trace contextRef="#ctx0" brushRef="#br0" timeOffset="2429.0496">15505 10108 637 0,'-9'-3'317'0,"-9"3"-116"16,-4 7-64-16,-6 19-80 16,3 14-33-16,-3 24-31 15,1 23-9-15,9 21-1 16,1 8 4-16,13 12 10 16,3-1 9-16,8-4 30 0,11-6 6 15,9-21 7 1,2-17-4-16,7-17-15 0,-2-7-4 15,-2-21-46-15,5-4-101 16</inkml:trace>
  <inkml:trace contextRef="#ctx0" brushRef="#br0" timeOffset="2893.4902">15837 10529 505 0,'6'-15'276'16,"6"-18"-85"-16,-1-5-47 15,-2 1-17-15,1-1-18 0,-6 7 8 16,-3 6 8-16,0 7-1 15,-3 9-14-15,0 4-19 16,-2 5-48-16,1 6-20 16,3 8-26-16,0 6-7 15,7 14 3-15,2 2 2 16,4 4 5-16,1-3 0 16,-1-8 17-16,0 3-47 0,-6-10-122 15,-2 1-97-15</inkml:trace>
  <inkml:trace contextRef="#ctx0" brushRef="#br0" timeOffset="3117.0461">15666 10671 843 0,'5'-2'372'15,"10"-1"-201"-15,12 1-35 16,11 2-9-16,14 0-38 16,9 0-18-16,9-3-39 15,0-3-12-15,2 1-6 16,-4 4-5-16,-13 2-142 0,-9 6-183 16</inkml:trace>
  <inkml:trace contextRef="#ctx0" brushRef="#br0" timeOffset="3582.858">15776 10934 740 0,'0'0'351'0,"-1"2"-124"16,2 10-119-16,1 8-69 15,2 9-8-15,-2 3-9 16,-1 1-1-16,1-3-6 16,1-1-2-16,0-9 3 15,2-2 1-15,-3-10 15 16,0-8 5-16,-2-8 19 16,0-5 10-16,0-12 10 15,0-4-1-15,5 0-24 0,2-6-12 16,7 9-19-16,5 0-6 15,2 6-2-15,4 8-4 16,0 9-8-16,-2 3 0 16,-1 9-117-16,-7 0-161 15</inkml:trace>
  <inkml:trace contextRef="#ctx0" brushRef="#br0" timeOffset="4123.6312">16001 11108 842 0,'-1'2'360'0,"0"6"-195"15,0 5-60-15,2 8-47 16,-1 2-3-16,1 2-14 15,1-3-4-15,0-4 0 16,2-3-16-16,1-4-3 16,-2-3-25-16,-4-5-63 15,-1-3-50-15,-7-5-115 16,1-3-39-16,1-2 21 0,-1 1 48 16,3-2 153-16,-2-2 100 15,3-4 108-15,8-1 34 16,4-2 14-16,7 0-10 15,3 4-20-15,0 0-15 16,-2 6-39-16,-3 5-22 16,-1 5-46-16,-4 2-16 15,1 7-14-15,-5 0-4 0,-7 1-4 16,3 1-1-16,0-3-4 16,0 1-1-16,9-2-5 15,-3-2-2-15,4-3-1 16,-3 1-2-16,1 4-1 15,-1 1 0-15,-3 5 0 16,1 5 0-16,-5 2 3 16,-8 4 1-16,-4 0 4 15,-4-1 3-15,0-6 4 16,3-4-7-16,-1-11-62 16,9-4-69-16</inkml:trace>
  <inkml:trace contextRef="#ctx0" brushRef="#br0" timeOffset="4516.9892">16372 10746 888 0,'8'-2'414'0,"13"-3"-158"16,8 3-44-16,10-1-72 16,6 3-40-16,-5 0-63 15,-5 5 4-15,-2 4-202 16</inkml:trace>
  <inkml:trace contextRef="#ctx0" brushRef="#br0" timeOffset="4829.3892">16740 10717 912 0,'5'0'390'16,"6"1"-207"-16,18-1-70 15,10 0 7-15,22 4-22 16,6-2-10-16,-1 1-39 15,-4-3-11-15,-10-2-13 16,-1-1-4-16,-5-5-14 16,-5 2-59-16,-7 1-454 15</inkml:trace>
  <inkml:trace contextRef="#ctx0" brushRef="#br0" timeOffset="5199.6572">17020 10544 714 0,'5'-10'343'0,"7"-18"-117"16,7 0-48-16,-6-6-44 16,3-5-18-16,-6 3-42 15,-2 1-15-15,-2 9-10 16,-3 9-2-16,-1 5 9 16,-4 5 1-16,2 7-22 15,-3 0-20-15,3 0-27 16,0 0-7-16,0 10-4 15,1 20 7-15,5 59 6 16,-5-31 3-16,5 9 44 16,2 0-94-16</inkml:trace>
  <inkml:trace contextRef="#ctx0" brushRef="#br0" timeOffset="5623.6988">16875 10964 676 0,'2'2'338'0,"2"5"-83"0,3 9-153 16,2 4-11-16,1 6-21 15,-2 2-3-15,-4 3-11 16,-4 1-11-16,0-1-11 16,-4-6-8-16,3-5-6 15,-2-6 3-15,0-8 44 16,1-6 14-16,0-9 10 15,2-5 0-15,2-11-43 16,3-5-15-16,6-2-18 16,2-3-6-16,9 5-9 15,2 6-3-15,1 6-7 16,2 8-2-16,-3 13-28 16,0 7-53-16,-3 9-341 15</inkml:trace>
  <inkml:trace contextRef="#ctx0" brushRef="#br0" timeOffset="6099.6117">17133 11177 824 0,'-2'4'377'15,"-4"4"-153"-15,-1 7-146 16,0 4-19-16,-2 7-35 16,1-1-12-16,1-2-5 15,1-1-1-15,3-11 0 16,3-3 1-16,0-8 7 15,6-4 5-15,-1-10 12 16,2-3 5-16,8-6 7 16,-8-3 0-16,4 2-8 15,-3 1-7-15,-4 2-11 16,3 9-2-16,-3 2 7 16,-2 8-3-16,0 7-5 15,-1 3-4-15,4 9-11 16,-3 1-1-16,10 8 2 0,-1-3 0 15,2 0 3-15,-1 1 1 16,-6-3 1-16,1 0-9 16,-7-6-47-16,0-1-30 15,-1-5-130-15,-1-1-151 16</inkml:trace>
  <inkml:trace contextRef="#ctx0" brushRef="#br0" timeOffset="6250.6043">17111 11288 1085 0,'0'0'448'0,"3"-3"-282"15,8 2-53-15,9-1-80 16,7 1-13-16,8 0 11 16,-2-3-67-16</inkml:trace>
  <inkml:trace contextRef="#ctx0" brushRef="#br0" timeOffset="6698.0781">17402 10231 690 0,'4'-7'394'0,"7"-4"-48"15,5 3-173-15,6 12-98 16,5 11-32-16,6 23-20 16,0 17-7-16,2 29-4 15,-5 14-2-15,-13 22-3 16,-8 8-1-16,-19 0 0 16,-9-5 0-16,-6-12 5 15,-12-10 5-15,-1-14 14 16,2-7 7-16,5-22 5 15,12-10-3-15,8-23-14 16,4-9-8-16,5-14-47 16,2-4-101-16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20-12-15T23:43:28.73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19032 6174 0,'0'0'0,"-17"17"0,34-34 157,1-1-142,-18 36 79,-18-1-94,-17 1 16,17 0-16,1-1 15,17-34 48,17-1-48,1 0-15,17-17 16,1 17-16,-1 1 16,-17-1-1,-71 36 48,0 17-48,0-17-15,18-1 16,-1 1-16,19-18 16,34-35 46,1 17-62,0-17 16,-1-1-16,18 36 15,-17-17-15,-18-1 16,-18 53 46,-17-17-46,18 0-16,-1-1 16,18 1-16,-18-18 15,54-35 48,34-18-48,-17 17-15,18 19 16,-36 17-16,-18-18 16,1 18-16,-18 18 62,-53 17-62,-17 18 16,17-18-16,0-17 15,35 0-15,1-18 16,-1 17-16,36-52 78,17 0-78,35-18 0,-17 35 16,-17 0-16,-19 18 15,1 0-15,-36 36 47,-35 17-47,-17 17 16,-1 1 0,18-18-16,-17 0 0,17-18 15,-18-17 1,18-1-16,36-17 15,34-35 17,1-18-17,0 0-15,17 18 16,0-18-16,36 18 16,-18-1-16,0 19 15,-1-1-15,-16 18 16,-19-18-16,-34 71 47,-36 0-32,0-17-15,-18-19 16,1 1-16,-1-1 16,18 1-16,18 0 15,35-71 32,35 18-31,18 17-16,18-17 15,-18-1-15,17 1 16,1 17-16,-18 1 16,-36-1-16,-34 53 62,-54 18-62,1-17 16,-19-1-16,1-17 15,0 17-15,0-18 16,35 1-16,35-18 16,89-70 15,17-1-16,-17 18-15,17 35 16,53-35-16,18 18 16,-1 18-1,-34-1-15,-54 0 16,-34 18-16,-19 0 16,-70 18 15,-35 17-31,-18 0 15,18 1-15,-18 17 16,-17-36-16,35 1 16,-1 17-16,19-35 15,52 18-15,54-18 47,16-18-31,19-17-16,17 0 15,18-1-15,18 1 16,-1 17-16,1-17 16,-36 35-16,-35-17 15,-36 17-15,-52 35 47,-36 35-31,-17 1-16,0-18 15,17 0-15,1-36 16,52 1-16,1-18 16,52-18 15,18-52-15,35-1-16,18 18 15,35-35-15,18 18 16,-1-19-16,-34 54 15,-18 18-15,-36-1 16,-17 18-16,-106 18 63,-35 34-63,0 19 0,0-36 15,-18 1-15,-53-1 16,18 0-16,35 0 15,18-17 1,17-18-16,54 18 16,34-36 15,36-35-31,36 18 16,-1-36-16,18 18 15,-18 18-15,35 17 0,-17-17 16,0 18-1,-53-1-15,-36 18 16,-69 35 31,-107 18-47,0-18 16,-70 36-16,-1-18 15,72 17-15,34-34 16,54-19-16,17 1 15,35-18-15,36 0 32,35-35-17,17-1-15,1 19 16,17-54-16,18 36 16,35-18-16,18 0 15,-36 35-15,-35-17 16,-17 18-16,-36 17 15,-35-18-15,18 18 16,-36 18 15,-105 34-31,-18 1 16,-71 0-16,53-35 0,18 17 16,0 0-16,35-17 15,36-18-15,52 0 16,36 0 15,52-53-31,18 36 16,18-19-16,18-17 15,34 0-15,36-17 16,-35 52-16,-35-17 16,-36 17-16,-35 1 15,-106 52 32,-106 36-47,-53-1 16,-17 18-16,53-52 15,35-1-15,17-18 16,54 1-16,34 0 16,54-18 15,52-53-16,1 35-15,35-35 16,-18 0-16,53 0 16,36-35-16,-36 53 15,0-18-15,-71 35 16,-34 18-16,-107 71 47,-52 17-47,-36 18 15,-18 17-15,1-17 16,35-35-16,35-1 16,36-17-1,17-17-15,35-36 0,36 0 32,35-36-17,17-17 1,36-35-16,0 0 0,0 17 15,-1-17 1,37 18-16,-37 17 0,-34 18 16,-18 17-16,-88 71 47,-36 17-47,1 19 15,-36 16-15,17-34 16,-52 17-16,36-17 15,-19-1-15,1 1 16,52-36-16,36-17 16,88-54 15,17-34-15,18-1-16,1 18 15,-1 1-15,0-19 16,18 18-16,-18 35 15,-35 1-15,-88 34 47,-89 54-47,-17-18 16,0-18-16,-35 36 16,-1-1-16,54-17 15,17-18-15,53-17 16,71-36 15,70-52-15,18-1-16,52-17 15,54 0-15,-53 35 16,17-18-16,1 19 16,-36 16-16,-71 19 15,-34 17-15,-19 0 16,-34 0 15,-72 53-31,-69 17 16,-1 1-16,0-1 15,0-17-15,1 18 16,52-1-16,35-34 16,36-19-16,53-34 46,52-19-30,18 1-16,18-36 16,0 36-16,0 0 15,-36 17-15,19 1 16,-72 17-16,1 0 16,-89 53 15,-35 35-31,1-18 15,-1-17-15,-53 18 16,18 17-16,35-17 16,18-36-16,35-18 15,35-17-15,54-17 32,34-36-17,18-18-15,-17 18 16,35-17-16,-18 17 15,-18 18-15,-17 17 16,-35 0-16,-106 36 47,-53 53-47,0-1 16,0 1-16,-18 17 15,53-18-15,35-34 16,36-19-1,17-17-15,107-35 32,17-35-17,17-1-15,0 0 16,36 1-16,-18 17 16,-53 18-16,-17 17 15,-53 18-15,-54 18 47,-69 17-47,16 18 16,19-18-16,-18 36 15,-1-18-15,37-36 16,34 1-16,36-89 62,17 18-62,18 18 16,0-18-16,35 0 16,-18 18-16,1 17 15,-53 18-15,-71 53 47,-53 18-31,0-1-16,35-17 15,-17 0-15,18-35 16,70 0-16,-18-18 16,36-36 15,17-17-31,0 0 16,36 0-16,-1 1 15,36 16-15,0 1 16,-18 17-16,-35 18 15,-18 0-15,-35-17 79,-35 17-79,0 0 15,-18 17 1</inkml:trace>
  <inkml:trace contextRef="#ctx0" brushRef="#br0" timeOffset="3639.9532">18609 6350 0,'-18'18'16,"18"-1"-16,-17-17 15,34 0 48,19 0-48,-1-35-15,18 0 16,17-1-16,-17 1 16,0 0-16,-17 17 15,-1 1-15,-18 17 16,-69 53 46,-37-18-46,1-18 0,0 1-16,0 0 0,17 17 15,54-35 1,17-18 15,52-17-31,19-35 0,17 17 16,0 0-16,1 0 15,16 17 1,-16 19-16,16-18 16,-52 17-16,-35 18 15,-18 18 32,-53 17-47,-17 18 16,-1-18-16,-17 0 15,17-17-15,36 0 16,17-18-16,36 0 62,35-53-46,17 35-16,1-17 16,17-1-16,0 19 15,-17 17-15,-36 0 16,-17 0 0,-53 35-1,-54 36 1,-34-36-16,-1 0 15,1 1-15,-18-19 16,53 1-16,17-1 16,53-17-16,36-52 31,53-19-15,-1 0-16,18 1 15,1-1-15,34-17 16,1 18-16,17-1 15,-35 53-15,-36-17 16,-52 17-16,-18 36 47,-36 53-31,-16-1-16,-37 1 15,-17-1-15,-17 1 16,-18-36-16,0 0 15,0-17-15,52-18 16,72 18-16,17-36 47,35-17-47,18-1 16,0 1-16,17 18 15,-17-19-15,-17 19 16,-19 17-16,-52 17 47,-53 36-32,17-18-15,-35 1 16,18-1-16,0-17 16,0-1-16,35 1 15,53 0-15,18-54 47,52-17-31,18 0-16,36 18 15,17 0-15,35 0 16,-52 17-16,-36 0 16,-17-17-16,-36 17 15,-35 36 16,-106 17-15,-35 36-16,0-36 16,0 0-1,-18 1-15,35-1 0,36-17 16,35-1 0,36 1-16,34-71 31,36 0-16,18 0 1,17-17-16,18-1 16,0 36-16,-18 0 15,0-18-15,-17 35 16,-36 18-16,-17-18 16,-54 71 15,-34 0-16,-1 0-15,-17-18 16,-36 18-16,1-17 16,35-19-16,-18 1 15,53-1-15,53-52 47,53-18-47,18 0 16,-1-17-16,1 17 15,34 18 1,-16-1-16,-1 19 16,-18-1-16,-17 0 15,-88 71 32,-18-17-47,-17-1 0,-19 0 16,1 0-16,0-17 15,17 17-15,19-17 16,34 0-16,53-54 47,0 1-31,36-18-16,17 18 15,0 0-15,1 17 16,52 0-16,0 1 0,-71 17 15,1 0 1,-71 70 15,-71-17-31,-17 18 16,-18-1-16,18-34 16,0-19-16,-18 1 15,18-1-15,0-17 16,17-17-16,36-1 15,17 1-15,18-36 16,0 0 0,0 0-16,0 0 15,53 0-15,0 18 16,35-1-16,-17 19 16,17-18-16,18 35 15,-36-18-15,19 18 16,-54 18-16,-17-1 15,-18 1-15,0-1 16,0 36-16,-36-17 16,-34-19-16,-19 1 15,1 17-15,18-17 16,-18-18-16,17 0 16,0 0-16,54-18 15,-1 1-15,18-19 16,-17-34-1,17 52-15,0-17 16,35-18-16,18 35 16,0 1-1,35 17-15,0-18 16,18 0-16,-36 36 16,-17 0-16,-53-1 0,18-17 15,0 36-15,-18 34 16,0-17-16,-36 18 15,-17-36 1,-17 0-16,-18 0 16,-18-17-16,18 0 15,-36-18-15,36 0 16,0 0-16,17-18 16,18-17-16,53 17 15,-17-17-15,-1-18 16,18 0-16,0 18 15,35-18-15,36 35 16,-18 1-16,35 17 16,0 0-16,0 0 15,1 0-15,-19 17 16,-17 1-16,-18-1 16,-17 1-16,-18 17 15,0 1-15,0 17 16,-18-1-16,-52 1 15,-1 18-15,-17-18 16,0-18-16,0-17 16,17-1-16,18-17 15,36 0-15,-1 0 16,18-35 0,-18-35-16,18-1 15,18-17-15,0 17 16,17 1-16,0 17 15,36 0-15,-18 35 16,17 1-16,1 17 16,-18 0-16,-36 0 15,18 35 1,-17 35-16,0-17 16,-1 18-16,-17-1 15,0-17-15,-35 0 16,-18-17-16,0-1 15,18-18-15,0 1 16,17-18 0,18-18 15,0-52-31,0-1 16,18 1-16,17 17 15,53 18-15,-17 17 16,17 0-16,0 1 15,0 17-15,1 17 16,-1 19-16,-53-19 16,-17-17-16,-18 36 31,-18 16-31,-35-16 16,-53 17-16,18-18 15,0-17-15,0-1 16,17 1-16,18 17 15,36-35-15,87-18 63,18 1-47,18-18-16,-18 35 15,-17 0-15,-53 0 16,-36 35 31,18-18-47,-18-17 15,1 18 1,-1 0-16,0-1 0,1-17 16,-19 0-1,19 0 1,-1 0-16,0 0 15</inkml:trace>
  <inkml:trace contextRef="#ctx0" brushRef="#br0" timeOffset="9073.6755">18521 6403 0,'17'0'15,"19"-18"1,34 1-16,-17-19 0,18 19 16,-18-1-16,17-17 15,-34 17-15,-1 1 16,0 17-16,-70 52 62,-36 19-46,1 0-16,-19-1 16,-52 1-16,36-18 15,34 0-15,53-36 16,1-17-1,52-17 17,18-36-32,35-18 15,0 0-15,36 1 0,-18 17 16,52-18-16,1 1 16,-18-1-1,-53 54-15,1-1 0,-72 0 16,-70 71 31,0 18-47,-52 17 15,34-17-15,-17-18 16,0-18-16,17 18 16,18-36-16,18 1 15,53-36 32,-1-35-31,36 18-1,0-18-15,0 0 0,17 0 16,1 18-16,-18 0 16,-18 17-16,-52 54 46,-54 16-30,-17 19-16,0 0 16,-18-1-16,0 1 15,18-18-15,17 0 16,1-18-16,52-18 16,36-34 15,52-36-16,1 0-15,-1-18 16,19 1-16,16 17 16,-16-18-16,-1 1 15,0 17-15,-17 35 16,-54 1-16,-52 70 47,-36 17-32,18 18-15,-35-17 16,18-1-16,-36-17 0,0 18 16,18-36-1,35-17-15,18-18 0,35 17 16,17-52 15,36-18-15,0-17-16,18 17 15,-1-18-15,36 18 16,-18-17-16,0 17 16,-17 18-16,-36 17 15,-35 36 17,-53 52-32,-17-17 15,-18 18-15,-18-1 16,-18-17-16,-17 0 15,-18 0-15,71-35 16,53-1-16,53-17 47,52-70-47,1 17 16,17-18-16,18 18 15,-18-17-15,0 34 16,0 19-16,0-1 15,-35 0-15,-35 1 16,0 17-16,-36 35 31,-35 18-15,0 0-16,-17 0 16,-1-18-16,1 0 15,34-17-15,1 0 16,35-1-16,-18-17 15,18 18-15,18-36 47,0-17-47,17-18 16,18 0-16,0 18 16,17-18-16,-17 35 15,18 1-15,-54-1 16,-34 53 31,-36 36-47,-18-1 15,1 1-15,-36 0 16,-18-1-16,-17-17 16,18 0-16,17-18 15,35-17-15,54-18 16,87-35 15,-17-18-15,35-18-16,1-17 15,16 17-15,-16 1 16,-1-1-16,-18 54 16,-17-1-16,-35 18 15,-36 0 16,-17 53-31,-35 17 16,-19 1-16,-17 17 16,-17-17-16,0-1 15,34-34-15,19-19 16,70 1-16,-18-18 16,53-35 15,18-18-31,0-18 15,18-17-15,-1 0 16,1 0-16,17 17 16,18 0-16,-35 36 15,-19 18-15,-16-1 16,-19 0-16,-34 71 47,-54 0-47,-35 18 15,-35 34-15,0 1 16,35-35-16,-17-1 16,52-34-16,36-19 15,17-17-15,54-17 47,34-36-47,1-18 16,35 1-16,-18-19 15,35 1-15,18 0 16,0 35-16,-70 36 16,-18-1-16,-71 18 47,-88 53-47,-17 0 15,-18 35-15,-18-18 16,0 19-16,36-54 15,70-17-15,35-1 16,71-87 15,0-1-15,18 1-16,17-19 16,18 1-16,35 0 15,71 0-15,-54 17 16,-17 36-16,-35 17 15,-53 1-15,-35 17 16,-36 0 15,-70 53-31,-53-1 16,0 1-16,-89 0 16,-34 18-16,70-18 15,17 0-15,54-18 16,70-35-16,35 18 15,54-54 17,17-34-32,35-18 15,18 17-15,35-17 16,53 0-16,0 52 16,17 1-16,-17 0 15,-35 17-15,-71-17 16,-52 35-16,-54 0 31,-52 70-15,-72 1-16,-16 17 15,17-35-15,-18-18 16,0 18-16,36-35 16,52 0-16,36-1 15,70-70 16,18 0-31,17-17 16,-17 17-16,53 0 16,18 0-16,17 0 15,0 36-15,-18-19 16,-17 36-16,-88-17 16,-89 52 15,-52 0-16,-18 0-15,17 1 16,-17-1-16,0-17 16,0-1-16,53 1 15,35 0 1,88-54 15,71 1-31,17 17 16,36-17-1,18 17-15,17-17 16,35 35-16,18-17 16,-71-1-16,-88 0 15,-70 1-15,-106 34 32,-53 19-17,-18-1-15,0-18 16,-88 1-16,-17-18 15,70 0-15,53-18 16,70 18-16,89-17 47,17-18-31,35-1-16,1 1 15,17 0-15,18-1 16,0 1-16,-36 0 15,1 17-15,-53 18 16,-107 0 31,1 18-31,-35 0-16,-1-1 15,54 1-15,52-18 16,0 0-16,36-18 31,17-17-15,18 17-16,35-35 15,18 0 1,18-35-16,52-18 16,-70 53-16,-18 36 0,-35-18 15,-18 35-15,-87 35 47,-37 35-31,-17 1-16,-17 0 15,-18-36-15,35-18 16,35 1-16,36-18 16,35-18 30,71-34-46,17-19 16,18 0-16,17-17 16,71 0-16,-35 0 15,-18 53-15,-53-18 16,-35 35-16,-35 0 16,-53 71 15,-71 18-31,18-1 15,-53 1-15,-36 35 16,-87 17-16,34-87 16,107-1-16,52-35 15,36 0-15,35-53 47,18 0-47,17-18 16,18-34-16,17 16 15,1 1-15,17 0 16,18 17-16,17 1 16,54-18-16,-18-1 15,-54 72-15,-16-1 16,-19 18-16,-88 53 31,-52 35-31,-36 18 16,-53 0-16,-52 0 15,-1-18 1,-53-17-16,-17-19 16,53-34-16,88 17 15,53-35-15,52 0 16,36-53 0,18-17-1,35 17-15,35-18 16,18 1-16,17-1 15,36-17-15,17 35 16,18 18-16,-17 0 16,-107 35-16,-34 0 15,-36 35 1,-53 35 0,-53 1-16,-18 0 15,-70 17-15,18-18 16,-36 1-16,54-36 15,52-17-15,53-1 16,53-34 15,18-54-15,17-17 0,35-18-16,1 0 0,35-35 15,0 35-15,-1 18 16,19 18-16,-1 17 15,18 18-15,-17 35 16,-36 0-16,-35 35 16,-35-35-16,-1 35 15,-17 18 1,0 35-16,-53-17 16,-35 17-16,0-18 0,-35 1 15,-19 0 1,-16-18-16,17-18 15,35 0-15,35-17 16,18-1-16,36-17 16,52 0 31,53 0-32,0 0-15,53 0 16,-17 18-16,17-18 15,-18 18-15,-34-1 16,-19 1-16,-52 0 16,0-18-16,-18 35 15,0 0 1,-53 0-16,0 1 16,-36-1-16,-16 0 15,34-17-15,-17 0 16,-36-1-16,36-17 15,18 18-15,34-18 16,1 0-16,35 17 109,18 1-77,-1 0-17,-17-1-15,18 1 16,0 0-16,-1 17 16,1 0-16,0-17 15,-18-1-15,17 1 16,-17 0-16,0-1 31,0 1-31,0 0 16</inkml:trace>
  <inkml:trace contextRef="#ctx0" brushRef="#br0" timeOffset="12520.185">19579 6085 0,'-17'0'94,"-1"0"-78,0 0-1,1 0 95,-1 0-95,0 0 1,18 18-16,-17-18 16,-1 0-16,0 0 15,36 0 188,0 0-203,-1 18 16,1-18 0,0 0-1,-1 0 1,1 0-1,0 0 173,-1 0-172,1-18-1,-1 18-15,1 0 125,0-18 31,-1 18-156,1-17 16,0 17 93,-1 0-93,-17-18-16,18 18 16,0 0 296,-1 0-312,1-18 16,-1 18-16,1 0 15,0 0-15,-18-17 297,-18 17-250,0-18-31,1 18-16,-1 0 15</inkml:trace>
  <inkml:trace contextRef="#ctx0" brushRef="#br0" timeOffset="14212.3533">19438 5662 0,'0'-18'63,"-35"1"-48,17-1-15,-17-17 16,-18 0-16,35-1 16,-17 1-16,17 17 15,1 18-15,-1-17 16,0-1-16,1 1 15,-1 17-15,18-18 16,-17 18-16,17-18 16,-18 1 15,0-1-31,18 0 16,-17 18-16,34 0 109,-17 18-93,0 0-16,0 17 15,0-17-15,0-1 16,0 1-16,0-1 15,-17 1-15,17 0 16,35-36 78,18 0-94,-18 1 15,0 17-15,-17-18 16,0 18-16,-36 53 47,0 0-47,-17 18 16,-35-1-16,-1 1 15,0-1-15,1-17 16,17-18-1,18-17-15,-1 0 0,19-18 16,-1 0 31,18-18-16,0 0-31,0 1 16,0-19-16,0 19 15,18 17-15,-1-18 16,-17 1-16,18 17 16,-36 17 31,-52 18-32,17-17-15,-35 0 16,0-1-16,17 1 15,36-18-15,17 0 16,0 0-16,18-35 31,0-18-31,18 0 16,17-18-16,1 1 16,34 17-16,18-18 15,1 36-15,-1 17 16,0-17-16,0 18 15,-35 17-15,0 0 16,-18 17-16,-17 1 16,0 35-16,-1 0 15,-17 0-15,0 17 16,-35-17-16,-18 18 16,-18-1-16,-17-35 15,-18 1-15,1-19 16,-37-17-16,72 0 15,-18-17-15,35-19 16,18 1-16,-1-35 16,19 17-16,-1-18 15,18 18-15,0 0 16,35 18-16,18 0 16,18 17-16,-1 0 15,18 1-15,1 34 16,-19 1-16,1 17 15,-36 1-15,18-19 16,-53 19-16,35 16 16,-35 1-1,0 0-15,0-17 0,-17-19 16,-1 1 0,0-1-16,1-17 15,-1 18-15,0-18 0,1 0 16,-1-18-1,0 1-15,1-1 16,-1 1 0,18-1-16,-17-17 15,17-1 1</inkml:trace>
  <inkml:trace contextRef="#ctx0" brushRef="#br0" timeOffset="15250.5778">19068 5592 0,'17'0'31,"1"0"-15,0 0 0,-1 0-16,1 0 15,-1 0-15,1 0 16,0 0-16,-18 17 47,-18-17-47,-35 35 15,0-17-15,-17 0 16,34-1-16,36 1 16,-17-18-16,34 0 62,19-53-62,34 0 16,1 0-16,-1 18 15,19 17-15,-19-17 16,-52 17-16,-71 54 47,-18-1-47,-17 18 15,18-18-15,-36 0 16,0 18-16,18-35 16,-1 0-16,72-1 15,-1-17-15,53-53 47,1 0-31,17 1-16,0-1 15,17-18-15,1 36 16,-36 17-16,0 18 16,-70 18 31,-36 35-47,19 17 15,-19 1-15,18-18 16,35-36-16,1-17 15,-1 0 32,18-17-31,0-1-16,0 0 16,0 1-1,18-1 1</inkml:trace>
  <inkml:trace contextRef="#ctx0" brushRef="#br0" timeOffset="19203.3419">19297 5803 0,'0'-17'15,"0"-1"-15,0 0 31,0 1-31,0-1 16,0 0-16,0 1 16,0-1-1,0 0-15,0 1 16,0-1 0,0 1-16,0-1 15,0 0 1,0 1-1,0-1 17,0 53 108,18-17-124,-1-18-16,-17 18 16,18-1-16,-18 1 15,18-1-15,-1 1 16,-17 0-16,0-1 15,18 1 1,-18 0-16,0-71 109,0 35-93,-18 0-16,18 1 0,-17-18 16,17 17-16,0 0 15,0 1-15,-18 52 78,0 18-62,1-18-16,-1 0 16,0 1-16,1-19 15,-1 1 1,18-36 46,-18-17-62,18 0 16,0-1-16,0-16 16,0-1-16,0 0 15,18 35-15,-18 53 78,0 18-78,-18 18 16,-17-36-16,-18-17 16,18 17-16,0-35 15,-1 0-15,19 0 16,-1 0 0,18-18-1,-18-17-15,1 0 16,-1 0-1,1 17-15,-1 0 0,18 1 16,0-1 0,0 0-1,-53 18 48,-18 36-63,18-19 15,-17 1-15,52 0 0,1-18 16,17-36 31,0 1-47,17-18 16,1 0-16,17 0 15,-17 18-15,-1 0 16,1 17-16,-18 53 62,0 36-46,-18-18-16,1 0 16,-1 17-16,-17-17 15,17 0-15,1-18 16,-1-17-16,18-71 78,18 0-78,-1-35 16,19 0-16,-19 0 15,1 52-15,-1 36 16,-17 71 46,-17-18-62,-1 35 16,-17-17-16,17-19 16,-17 1-16,17-35 15,1 0-15,17-1 16,0-70 31,0-17-32,0-1-15,0-17 16,17 0-16,19 0 16,17 52-16,-18 1 15,-18 35-15,1-18 16,0 18-1,-1 0 1,1 36-16,0 17 16,-1-18-16,1 18 15,0 0-15,-18 0 16,0-18-16,0 18 16,-18 0-16,-17 0 15,-18-36-15,35 1 16,0 0-16,1-18 15,-1 0-15,1 0 32,17-36-17,0 1-15,0 0 16,0 17-16,17-17 16,18 0-16,18-1 15,18 19-15,-18-1 16,17 0-16,-52 18 15,0 0-15,-1 0 16,-17 36 0,36 17-16,-36 17 15,0 1-15,0-18 16,0 0-16,-18-18 16,0 18-16,-17-18 15,0-17-15,-18-1 16,0-17-16,18 0 15,17 0-15,0-17 16,1 17-16,-1-36 16,0-17-16,1 18 15,17 0-15,0 17 16,17-17-16,1 17 16,17-17-16,18 0 15,18 17-15,-18 1 16,-18 17-16,0 0 15,-17 0-15,0 0 16,-1 35-16,1-18 16,0 1-16,-18 0 15,17 17-15,-17-17 16,0-1-16,0 19 16,-17-19-16,-1 1 15,0-1-15,-17 1 16,0-18-16,-1 0 15,1 0-15,0-18 16,-18 1-16,35-1 16,-17 1-16,17-1 31,18 0-15,0 1-1,0-1-15,18 18 16</inkml:trace>
  <inkml:trace contextRef="#ctx0" brushRef="#br0" timeOffset="22788.1589">18821 6650 0,'17'0'62,"1"0"-15,0 0 78,-18 18-109,-18-36 140,0 18-140,18-18-16,-17 18 15,17-17 1,-18-1 0,0 18-1,18-18 1,-17 18 0,17-17-16,0-1 15,-18 18-15,18-18 16,-18 18-1,18-17 17,-17-1 30,17 0-46,-18 1-16,18-1 15,-17 1 1,17-1-16,0 0 16,0 1-1,0-1 1,0 0 0,0 1-16,0-1 31,17 36 63,1 17-94,-1-17 15,-17-1 1,0 1-16,18 0 15,0-1-15,-18 1 16,17-1 0,-17 1-1,18-18-15,-18 18 16,18-1-16,-1-17 16,-17 18-16,18-18 15,-36 0 79,18-18-78,-17 18-16,17-17 15,0-1-15,-18 0 16,0 1-16,18-1 15,-17 1-15,-1-1 16,18 0 0,0 36 140,-18 0-140,18-1-16,-17 1 15,-1-1-15,1-17 16,34-17 46,36-18-46,18-1-16,17-17 16,0 36-16,-17-1 15,-1-17-15,-35 17 16,1 1-1,-36-1 1,-18 36 31,-17 17-47,-36 0 16,18 0-16,-35-17 15,35 0-15,18-1 16,17 1-16,1 0 15,17-36 32,17 0-47,1-17 16,0 0-16,17-1 16,18-16-16,0 34 15,0 0-15,0-17 16,-36 35-16,-17 18 62,0-1-46,-17 19 0,-19-19-16,19 1 15,-1-1-15,0-17 16,18-17 124</inkml:trace>
  <inkml:trace contextRef="#ctx0" brushRef="#br0" timeOffset="25192.7719">19332 6332 0,'-17'18'94,"-1"-18"-79,18 18-15,-18-18 16,1 0-16,17 17 16,-18-17-16,0 18 15,1-18-15,17 18 16,-18-18-16,0 17 31,18 1-15,-17-18-16,-1 0 15,1 17 1,-1 1 62,36-36 203,-1 18-281,1-17 16,-1-1-16,1 1 16,0-1-1,-18 0-15,0 1 31</inkml:trace>
  <inkml:trace contextRef="#ctx0" brushRef="#br0" timeOffset="25829.1948">19226 6209 0,'18'0'47,"-18"-18"-47,18 18 16,-18-17-16,17 17 15,-17-18-15,18 0 16,0 18-1,-1-17 1,-17-1-16,18 18 16,0-18-16,-18 1 15,17 17 1,-17-18-16,18 18 0,-18-18 31,17 18-31,-17-17 31,18 17-31,0 0 32,-18-18-17,17 18 1</inkml:trace>
  <inkml:trace contextRef="#ctx0" brushRef="#br0" timeOffset="31042.8064">19932 6068 0,'-18'0'15,"1"0"110,-1 0-93,18 17-32,-18-17 15,1 0 48,17 18-48,-18-18 1,0 0 62,1 0-47,-1 0 16,1 18 141,-1-18-188,0 0 15,1 0 1,-1 0-16,0 0 109,1 0-15,-1-18-78,0 18-1,1 0-15,-1 0 32,1 0 124,-1 0-156,0 0 15,1 0-15,-1 0 32,18-18 202,18 18-218,-1 0-16,1 0 15,0-17-15,-1 17 16,1 0 15,-1 0 0,1-18-15,0 18 0,-1 0-1,-17-18 1,18 18 0,0 0 15,-1 0-31,-17-17 15,18 17 1,0 0 0,-1-18-16,1 18 15,-18-17 1,17 17 46,1 0-30,0-18-32,-1 18 93,-34 0 157,-1 0-234,0 0 0,1 0-1,-1 0-15,1 0 110,-1 0-95,0 0 1,1 0 0,-1 0-16,0 18 15,1-18-15,-1 0 16,0 0-16,1 0 15,-1 0 17,1 17-17,-1-17 1,0 0-16,1 0 16,-1 0-1,0 18-15,1-18 0,-1 0 94,0 0-63,1 0-31,-1 0 16,1 0-16,-1 0 15,0 0 1,1 0 0,-1 0-16,0 0 15,1 0 1,-1 0 31,0 0-32,1 0 1</inkml:trace>
  <inkml:trace contextRef="#ctx0" brushRef="#br0" timeOffset="38616.9033">19332 6350 0,'-17'0'171,"-1"0"-124,0 18-47,1-18 16,17 17 125,-18-17-126,0 0 95,1 0-79,17 18-31,-18-18 94,0 18-79,1-1 79,-1-17 47</inkml:trace>
  <inkml:trace contextRef="#ctx0" brushRef="#br0" timeOffset="42467.8287">18785 6703 0,'18'-18'32,"0"1"-17,-1 17 1,1-18-1,0 18 1,-18-18 0,17 1-1,1-1 1,0 18-16,-1 0 16,1-18-16,-18 1 15,17 17 1,-34 0 187,-1 0-187,18 17-16,-17-17 15,-1 0-15,0 18 16,1-18-1,-1 0 1,0 18-16,1-1 16,-1-17-1,0 18 1,1-18-16,-1 18 16,0-18-1,18 17 1,-17-17-16,17 18 15,-18-18-15,1 0 16,-1 17 0,18-34 187,18-1-188,-1 1 1,1-1-16,-1 0 16,1 1-1,0 17 1,-18-18 0,17 18-16,1 0 15,-18-18 1,0 36 171,-18 0-187,18-1 16,-17-17-16,-1 36 16,0-19-16,1 1 15,-1-18 1,18 17-16,-17 1 78,34-18 234,1 0-296,-1 0-16,1 0 16,0 0-1,-1 0 251,1-18-204,0 18-30,-18-17 530,17 17-546,-17-18 15</inkml:trace>
  <inkml:trace contextRef="#ctx0" brushRef="#br0" timeOffset="44538.5194">19403 6032 0,'-18'0'0,"36"-17"156,-1-1-140,1 1 312,-18-1-312,18 0-16,-1 18 15,1-17-15,-18-1 16,-18 36 78,-17-1-79,0 19-15,-18-19 16,18 1-16,-1-1 16,19 1-16,-1-18 31,36 0 78,17-18-109,-17 1 16,17-1-16,-17 1 15,-18-1-15,17 18 16,-34 0 47,17 18-48,-36-1 1,19 1-16,-1-1 0,18 1 15,-18-18-15,1 0 16,34 0 78,1-18-79,0 18-15</inkml:trace>
  <inkml:trace contextRef="#ctx0" brushRef="#br0" timeOffset="46708.6265">19720 6121 0,'0'-18'312,"18"18"-296,0 0 78,-18-18-94,17 18 31,1 0 47,-18-17-62,17 17-1,1 0 1,0 0 31,-18-18 0,17 18 31</inkml:trace>
  <inkml:trace contextRef="#ctx0" brushRef="#br0" timeOffset="48233.1222">19456 6138 0,'-18'0'63,"0"0"-32,1 18 0,-1-18-15,1 18-16,-1-18 16,18 17-16,-18-17 15,1 18-15,-1-18 16,36 0 93,-1 0-109,1-18 31,0 18-31,-1 0 16,-34 0 140,34 0-46</inkml:trace>
  <inkml:trace contextRef="#ctx0" brushRef="#br0" timeOffset="50422.7148">19262 6421 0,'17'0'125,"1"-18"-78,0 18-31,-18-18 15,17 18-15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26:07.6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12525 16282 14 0,'0'7'12'0,"0"2"-10"15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2-17T09:35:28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11288 11423 1301 0,'-5'-4'253'0,"-10"0"-99"0,-3 2-9 16,-5 10-27-16,-6 5-17 15,0 16-33-15,3 2-15 16,7 15-24-16,10 1-11 16,9 3-8-16,5 0-4 15,9-10-20-15,1-2-51 16,8-14-234-16</inkml:trace>
  <inkml:trace contextRef="#ctx0" brushRef="#br0" timeOffset="322.7958">11399 11536 1126 0,'-9'0'336'0,"-12"5"-202"16,2 5-47-16,3 8-46 15,4 5-15-15,5 4-21 16,5 3-3-16,13 3-2 16,3-3 0-16,10-3 8 15,4-7 8-15,4-11 18 0,0-5 18 16,-5-10 20-16,-3-8 0 15,-17-11 14-15,-7-4 3 16,-11-5-25-16,-7-1-9 16,-7 8-37-16,-1 2-16 15,3 9-70-15,7 9-79 16</inkml:trace>
  <inkml:trace contextRef="#ctx0" brushRef="#br0" timeOffset="504.4186">11651 11728 1237 0,'6'8'319'0,"1"12"-79"16,-4 4-63-16,-15 5-92 15,-3 2-33-15,-3-2-81 16,-1-8-79-16</inkml:trace>
  <inkml:trace contextRef="#ctx0" brushRef="#br0" timeOffset="878.3694">11741 11479 1582 0,'7'0'282'16,"12"1"-159"-16,-1 4-32 0,-2 5-34 16,-3 4-12-16,-10 5-20 15,-3-2-7-15,-6 1-9 16,-2 2-2-16,-1-9-7 15,3-1-7-15,6-12-13 16,3-6-2-16,8-4 1 16,7 1 4-16,9 4 9 15,5 7 2-15,0 10 6 16,-9 1 3-16,-14 10 10 16,-11 1 4-16,-18 6-1 15,-5 1-1-15,-8-5-36 16,0-7-61-16</inkml:trace>
  <inkml:trace contextRef="#ctx0" brushRef="#br0" timeOffset="1103.9687">12002 11424 1721 0,'19'3'388'16,"18"11"-211"-16,2 7-28 16,-9 16-37-16,-11 4-4 15,-20 9-31-15,-10 5-18 16,-13 2-34-16,-8 3-11 16,0-7-30-16,2-3-59 0</inkml:trace>
  <inkml:trace contextRef="#ctx0" brushRef="#br0" timeOffset="1836.3784">9850 15526 1364 0,'-8'-3'230'15,"-10"1"-62"-15,-1 7-21 16,-5 10-33-16,1 9-15 15,2 13-36-15,1 7-21 16,17 6-28-16,3 3-10 16,21-7-4-16,3-3 0 0,10-12-14 15,4-10-35-15,1-12-127 16,4-5-109-16</inkml:trace>
  <inkml:trace contextRef="#ctx0" brushRef="#br0" timeOffset="2074.4373">10057 15673 1448 0,'-12'-3'224'0,"-15"-3"-72"15,-1 6-21-15,6 13-57 16,2 4-20-16,14 8-32 16,4 0-6-16,13 0-9 15,6-2-5-15,10-8 2 16,5-5 2-16,1-14 11 15,2-7 6-15,-5-7 17 16,-11-3 3-16,-8-4-4 0,-11-3-6 16,-7 3-16-16,-3 1-20 15,-3 7-73-15,2 5-53 16</inkml:trace>
  <inkml:trace contextRef="#ctx0" brushRef="#br0" timeOffset="2218.2257">10287 15795 1557 0,'-5'12'305'0,"-9"11"-101"15,-2 5-67-15,-10-3-85 16,4-1-47-16,6-9-191 16</inkml:trace>
  <inkml:trace contextRef="#ctx0" brushRef="#br0" timeOffset="2524.2171">10404 15671 1488 0,'-9'-4'234'0,"-8"3"-107"0,0 4-23 16,6 12-52-16,4 4-20 16,3 3-23-16,7-1-4 15,7 0-5-15,1-3 0 16,7-4 2-16,-3-4 1 16,4-9 4-16,-4-4 1 15,0-10 4-15,-3-2 0 16,-9 0 0-16,0 3 1 15,-6 0-64-15,-2 3-86 0</inkml:trace>
  <inkml:trace contextRef="#ctx0" brushRef="#br0" timeOffset="2690.4332">10506 15534 1310 0,'5'-4'292'0,"12"5"7"16,4 9-95-16,14 12-76 15,2 9-22-15,-10 16-36 16,-8 4-18-16,-26 7-9 16,-9 5-9-16,-7-10-51 15,-5-4-48-15</inkml:trace>
  <inkml:trace contextRef="#ctx0" brushRef="#br0" timeOffset="11294.3632">14956 14520 1067 0,'5'-7'393'16,"4"-5"-233"-16,-3 9-30 15,-5 3-5-15,-5 12-24 16,-9 9-13-16,-7 9-22 16,3 9-6-16,1 11-28 15,4-2-12-15,12 0-11 16,4-4-4-16,13-13 0 15,6-4-1-15,9-12-4 0,3-5-32 16,2-6-134-16,-6-4-199 16</inkml:trace>
  <inkml:trace contextRef="#ctx0" brushRef="#br0" timeOffset="11568.1246">15171 14524 1321 0,'0'-7'243'0,"5"3"-89"16,-4 3-26-16,-1 7-24 16,0-6-14-16,-1 12-27 15,-4 42-6-15,5-28-22 16,2-3-8-16,5-5-12 15,1-2-4-15,4-6-5 16,-1-4-2-16,7 2-41 16,-3-7-40-16,0-1-112 15,1 0-75-15</inkml:trace>
  <inkml:trace contextRef="#ctx0" brushRef="#br0" timeOffset="11742.188">15342 14572 1023 0,'-3'-2'448'0,"-1"0"-228"16,-1 3-42-16,4-1-8 16,0 0-50-16,-3 8-14 15,-4 16-43-15,-6 33-16 16,14-29-26-16,0 2-11 16,5-3-12-16,1-2-13 15,-1-2-99-15,2-1-110 0</inkml:trace>
  <inkml:trace contextRef="#ctx0" brushRef="#br0" timeOffset="11925.4614">15445 14739 1502 0,'5'5'253'0,"4"4"-89"16,-1 5-25-16,-4 5-52 15,-4 0-23-15,-6 5-36 16,-1-1-37-16,-5-2-123 16,1-6-68-16</inkml:trace>
  <inkml:trace contextRef="#ctx0" brushRef="#br0" timeOffset="12260.0003">15697 14637 1527 0,'-4'-11'277'16,"-9"-9"-82"-16,3 4-16 0,-7 5-46 15,1 7-35-15,1 7-48 16,-6 2-20-16,12 7-25 15,-3 4-5-15,11 4-2 16,6 5-1-16,2 2 3 16,5-1 0-16,10-4 1 15,1-3 2-15,4-12 1 16,2-5 2-16,-2-12 1 16,-4-5 2-16,-3-7-1 15,-9-1-13-15,-11 3-51 16,-3 2-52-16,-5 4-207 15</inkml:trace>
  <inkml:trace contextRef="#ctx0" brushRef="#br0" timeOffset="12478.6053">15780 14486 1355 0,'4'-1'261'0,"10"1"-15"0,5 7-52 16,6 8-61-16,7 2-29 15,3 8-47-15,-2 2-16 16,-11 5-22-16,-8 3-3 16,-14-3-1-16,-7 0-1 15,-6-4-1-15,-6-4 0 16,-2-4 1-16,3-4-8 0,3-8-78 16,3-4-78-16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2-17T13:20:11.0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1595 7149 709 0,'-5'-2'326'0,"-5"-3"-157"15,6 3-45-15,18 3-51 16,7 1-8-16,20 4 15 16,12-1 11-16,12-1-14 15,5 2-10-15,6 1-31 16,-8-1-10-16,-2-6-6 15,-4-2 1-15,-5-10-51 16,1-3-53-16,-10 0-145 16,-10-4-114-16</inkml:trace>
  <inkml:trace contextRef="#ctx0" brushRef="#br0" timeOffset="224.8318">1920 7203 772 0,'2'6'372'0,"2"1"-130"0,6 11-94 16,4 8-10-16,-4 13-40 16,-4 10-21-16,-4 14-36 15,-5-3-8-15,1-2-12 16,2-1-4-16,1-10-63 15,7-1-98-15</inkml:trace>
  <inkml:trace contextRef="#ctx0" brushRef="#br0" timeOffset="582.766">2284 7557 798 0,'-11'-5'395'0,"-10"-4"-127"15,1 10-172-15,2 7-44 16,5 10-56-16,3 2-13 15,10 7-12-15,3 0 4 16,12-1 7-16,7-2 5 16,3-8 20-16,5-6 15 0,-1-9 65 15,-1-4 41-15,-10-9 73 16,-7-4 22-16,-17-6-34 16,-9 0-39-16,-5 5-87 15,2 2-43-15,1 4-181 16,7-2-208-16</inkml:trace>
  <inkml:trace contextRef="#ctx0" brushRef="#br0" timeOffset="1092.3623">3151 7585 856 0,'-10'3'423'15,"-14"-3"-157"-15,-1 9-115 16,3 2-45-16,6 1-66 16,4 7-30-16,10 1-15 15,2 1-7-15,9 0-3 16,11 0 0-16,6-7 11 15,4-4 6-15,3-8 16 16,-3-3 1-16,-6-11 61 16,-3-7 26-16,-13-7 35 15,-8-7 16-15,-14-7-43 16,-5-4-22-16,-7-7-41 16,2-3-16-16,8-6-26 15,7 2-9-15,10 1-16 16,8 5-18-16,8 18-114 15,1 6-90-15</inkml:trace>
  <inkml:trace contextRef="#ctx0" brushRef="#br0" timeOffset="1423.0452">3360 7544 634 0,'-1'6'312'0,"-5"0"-58"0,5 8-206 16,1 6-11-16,3 2-8 16,4 5 5-16,13 1 23 15,2-7 13-15,8-3 59 16,-2-8 23-16,-1-8 31 15,-3-4 4-15,-7-7-17 16,1-5-15-16,-8-3-42 16,0-3-24-16,-4-2-41 15,-6 3-13-15,-3-2-57 16,-2 2-65-16,-5 3-178 16,5 3-192-16</inkml:trace>
  <inkml:trace contextRef="#ctx0" brushRef="#br0" timeOffset="1649.1261">3632 7589 571 0,'0'6'293'15,"1"6"-78"-15,4 3-77 16,0 1-74-16,7 3-22 16,4 2-28-16,0-4-6 15,3-2-9-15,1-5 50 16,-5-10 70-16,0-5 37 0,-1-7 63 15,-1-6-24-15,4-2-41 16,-2 0-31-16,-2 1-53 16,-4 2-26-16,-4 4-66 15,-3 5-95-15</inkml:trace>
  <inkml:trace contextRef="#ctx0" brushRef="#br0" timeOffset="1961.1182">4213 7604 687 0,'-4'6'385'0,"-2"4"-70"16,-4 3-98-16,0 2-113 16,-2 0-35-16,-4 0-38 15,0-3-8-15,-1-4-5 16,0-4-1-16,4-5-27 0,-2-2-7 15,1-9-4-15,5 1-4 16,1-7 22-16,3 1 4 16,6 0 12-16,-3 1 10 15,1 2 24-15,3 5 7 16,7 9 2-16,8 2-2 16,2 8-20-16,2 6-7 15,1 5-12-15,2 5-6 16,1 1-40-16,-2 2-123 0</inkml:trace>
  <inkml:trace contextRef="#ctx0" brushRef="#br0" timeOffset="2280.0609">4367 7575 854 0,'-1'-10'493'16,"1"-12"-65"-16,3 13-237 0,0 7-63 15,0 7-79-15,0 12-22 16,0 11-21-16,0 9 6 15,1 16-1-15,-2 6-1 16,1 7-3-16,-1 1 1 16,2-7-1-16,4-5 0 15,0-17-61-15,4-7-49 16,-1-11-176-16</inkml:trace>
  <inkml:trace contextRef="#ctx0" brushRef="#br0" timeOffset="2473.2183">4418 7771 993 0,'4'-3'431'0,"9"-3"-226"16,5-2-78-16,2 4-75 15,4-1-24-15,4 5-23 16,-1 2 25-16,-3 1-166 15,7 0-248-15</inkml:trace>
  <inkml:trace contextRef="#ctx0" brushRef="#br0" timeOffset="2650.9018">4757 7582 830 0,'-1'-1'470'15,"0"-3"-106"-15,1 5-132 16,0-1-140-16,0 1-34 16,2 29-15-16,5 33-13 15,0-25 13-15,0-3-81 16</inkml:trace>
  <inkml:trace contextRef="#ctx0" brushRef="#br0" timeOffset="3091.9055">4950 7570 894 0,'0'-4'431'0,"-4"-6"-169"16,9 8-128-16,2 3-37 0,1 9-37 15,1 7-10-15,-4 8-11 16,-1 2-6-16,-4 1-12 16,1 0-1-16,2-6-3 15,0-3 8-15,5-10-86 16,1-5-73-16,5-11-225 15</inkml:trace>
  <inkml:trace contextRef="#ctx0" brushRef="#br0" timeOffset="3294.4806">5123 7624 405 0,'1'-5'327'16,"1"-4"18"-16,-3 1-73 16,-1 1-44-16,-4 1-78 15,1 4-34-15,-2 1-53 16,-1 2-16-16,-1 8-13 15,-3-2 0-15,2 5-3 16,0-1-5-16,2-2-11 16,3 3-9-16,4-3-10 15,3 3-5-15,12 0 1 16,4 1 4-16,12 1-52 0,6-3-71 16</inkml:trace>
  <inkml:trace contextRef="#ctx0" brushRef="#br0" timeOffset="3563.5197">5420 7742 527 0,'3'-5'315'16,"8"-9"-16"-16,-3-1-56 0,-7 1-54 15,1 0-18-15,-4 2-42 16,-5 3-24-16,-1 2-30 16,-2 2-15-16,-5 3-13 15,1-2-1-15,-8 4-19 16,3 4-12-16,3 1-15 15,1 5-4-15,10 1-12 16,-1 1-1-16,8 3-2 16,5-1 3-16,3 2 6 15,8 1 3-15,-2-6 7 16,1 1 4-16,2-4 7 16,-6-7 13-16,2-1-93 15,-1-1-87-15</inkml:trace>
  <inkml:trace contextRef="#ctx0" brushRef="#br0" timeOffset="3736.1477">5414 7352 969 0,'-4'-11'523'0,"-4"-6"-130"15,1 6-174-15,0 6-59 16,4 6-103-16,3 7-36 15,2 10-36-15,2 3 38 16,5 11-149-16</inkml:trace>
  <inkml:trace contextRef="#ctx0" brushRef="#br0" timeOffset="4239.3547">6153 7641 1061 0,'-12'0'465'16,"-18"0"-253"-16,3 0-71 15,4 12-93-15,2 2-33 16,9 6-35-16,5 5-7 0,8 1-4 16,9 3 4-16,12-4 11 15,7 1 6-15,5-8 10 16,-10-6 5-16,7-7 10 16,-8-5 5-16,-11-1 20 15,5-6 6-15,-29-2 6 16,-5-1-2-16,-13-3-22 15,-3-1-5-15,8 5-97 16,4-4-123-16</inkml:trace>
  <inkml:trace contextRef="#ctx0" brushRef="#br0" timeOffset="4434.7117">6295 7619 1228 0,'9'-2'512'0,"17"-4"-297"0,2-1-57 16,7 5-76-16,1 1-25 15,-5 1-35-15,2 0-6 16,-4 0-7-16,2-1 23 16,0 0-109-16,-1 1-80 15</inkml:trace>
  <inkml:trace contextRef="#ctx0" brushRef="#br0" timeOffset="4613.1215">6565 7652 806 0,'0'0'405'0,"-3"3"-126"15,2 4-96-15,0-7-107 16,0 2-17-16,-4 24-27 15,0 28-9-15,6-27-30 16,3-1-92-16</inkml:trace>
  <inkml:trace contextRef="#ctx0" brushRef="#br0" timeOffset="4945.7638">7009 7738 693 0,'-7'-8'401'0,"-6"-5"-56"16,0-2-143-16,-5 3-38 16,-1 2-54-16,4 5-28 15,-3 6-49-15,1 2-18 16,1 8-18-16,-5 0-6 15,7 6 0-15,6 4-1 0,4 3-1 16,4 3 2-16,9-1 2 16,2-4 6-16,6-7 21 15,4-3 12-15,0-12 21 16,0 0 7-16,1-11-5 16,-9-1-5-16,0-2 3 15,-7-1-43-15,-4 5-267 16</inkml:trace>
  <inkml:trace contextRef="#ctx0" brushRef="#br0" timeOffset="5321.2492">7645 7424 850 0,'0'0'429'16,"-10"0"-133"-16,10 13-156 16,1 8-41-16,0 17-35 15,12 7-4-15,-11 13-14 16,-2 5-12-16,0 0-9 16,0 1-3-16,-1-9-34 15,0-8-59-15,-1-19-281 16</inkml:trace>
  <inkml:trace contextRef="#ctx0" brushRef="#br0" timeOffset="5557.6349">7585 7403 1038 0,'6'-11'449'0,"10"-8"-228"0,10 5-80 16,14 14-58-16,6 3-12 15,7 13-10-15,-5 3-11 16,-9 2-15-16,-4 2-6 16,-19-4-18-16,-4 0-4 15,-16-2 3-15,-10-1 2 16,-10 5 6-16,-6 3 3 16,-8-1-28-16,2-4-69 15</inkml:trace>
  <inkml:trace contextRef="#ctx0" brushRef="#br0" timeOffset="6404.7487">8574 7721 716 0,'-9'0'335'0,"-11"0"-146"16,1 7-62-16,4 13-75 16,7 8-24-16,11 11-24 15,8 3 1-15,13-3 17 16,3-4 10-16,9-10 18 15,3-5 5-15,1-15 37 16,-2-5 12-16,-11-11 29 16,-2-8 4-16,-7-12-36 15,-5-7-14-15,-8-16-34 16,-6-5-5-16,-18-3-17 16,-6 2-7-16,-10 7-15 15,-3 3-9-15,0 15-6 16,5 6-5-16,13 16-20 15,7 10-14-15,12 10-9 16,1 8 0-16,11 9 18 16,9 2 16-16,8 7 15 15,6-2 4-15,1 6-20 0,-2-3-72 16</inkml:trace>
  <inkml:trace contextRef="#ctx0" brushRef="#br0" timeOffset="6703.0813">9253 7781 693 0,'-1'7'320'0,"-4"9"-135"16,-6 7-33-16,-13 1-60 16,-4 4-24-16,-10-3-33 15,6-2-8-15,2-11-16 16,4-9-14-16,13-9-20 15,-6-7-3-15,11-11 3 16,2-1 15-16,6 0 23 16,7 3 25-16,5 8 39 15,2 4 16-15,1 7 5 16,2 7-18-16,2 10-34 16,2 5-17-16,2 15-14 15,-1-2-6-15,5 2 3 16,2 3-40-16</inkml:trace>
  <inkml:trace contextRef="#ctx0" brushRef="#br0" timeOffset="7273.1722">10011 7736 888 0,'-8'-11'451'0,"-9"-2"-170"15,0 2-105-15,-4 10-101 16,3 6-37-16,2 6-16 16,4 3-16-16,7 3-17 15,5 4-6-15,9-1 6 16,5-1 4-16,9-4 8 15,2-3 6-15,-3-6 7 16,0-2 3-16,-11-4 7 16,-1-1 2-16,-9-2-3 15,-5-4-6-15,-6 0-12 16,-7 1-7-16,-5 5-9 16,1 3-2-16,3 7-5 15,0 5-1-15,10 7-1 16,5 2 1-16,3 6 6 15,7-5 3-15,3-4 5 0,3 1 2 16,6-9 2-16,4 0 2 16,4-10 4-16,-2-6 3 15,2-8 3-15,-4-6 2 16,-5-4 3-16,0-1 0 16,-6-1 1-16,2 1 4 15,-8 6 17-15,0 4 7 16,-6 12-7-16,0 2-9 15,2 7-27-15,0 5-8 16,3 4 0-16,1 3 3 0,-1 3 4 16,2-2 32-16,-2-1-125 15,-4-3-107-15</inkml:trace>
  <inkml:trace contextRef="#ctx0" brushRef="#br0" timeOffset="7439.6135">10207 7571 1386 0,'-3'-6'534'0,"-1"-8"-395"16,1 6-68-16,5 6-88 16,0 5-12-16,6 9-143 15,5 6-280-15</inkml:trace>
  <inkml:trace contextRef="#ctx0" brushRef="#br0" timeOffset="7640.1455">10316 7845 713 0,'4'21'372'0,"5"14"-109"16,1-5-110-16,-1-4-22 16,3-10-14-16,0-3-1 15,-1-7 7-15,1-6-3 16,-2-4-23-16,-1-4-12 15,-1-5-28-15,0-3-16 16,2-4-17-16,0-5-2 0,0-2-77 16,3 0-76-16,2 1-306 15</inkml:trace>
  <inkml:trace contextRef="#ctx0" brushRef="#br0" timeOffset="8101.2945">10821 7857 524 0,'0'15'308'16,"-1"10"-37"-16,-4 3-104 15,0-2-33-15,-10-6-43 16,0 0-24-16,-4-7-25 16,1-3-7-16,0-9-4 15,3-1-1-15,3-8-5 16,0-2-3-16,7-1-2 15,-1-3 3-15,6-1 0 16,2 1-2-16,8 2-9 0,1 0-4 16,1 4-3-16,3 1 0 15,-3 7-2-15,4 5-2 16,-1 6-6-16,-3 5-1 16,3 5 1-16,-5 2 3 15,7 0 4-15,5-5 3 16,4-8 4-16,4-1 1 0,0-7 3 15,-2-2 2-15,-5-5 5 16,0-8 1-16,2-4 7 16,-3-5 20-16,4-2 24 15,-7-2 10-15,-6 4-9 16,-1 3-22-16,-5 6-21 16,-3 6-14-16,-1 9-5 15,-1 8 0-15,0 9-8 16,2 5-1-16,-2 2 3 15,0 1 1-15,2-1-60 16</inkml:trace>
  <inkml:trace contextRef="#ctx0" brushRef="#br0" timeOffset="8873.6677">1788 8584 946 0,'7'3'343'0,"11"-2"-275"0,9 2 3 16,17-1-7-16,9 2-16 15,5 1-25-15,-2 0-2 16,-10 2-41-16,-9-3-94 16</inkml:trace>
  <inkml:trace contextRef="#ctx0" brushRef="#br0" timeOffset="9042.9705">2046 8662 650 0,'-3'9'326'16,"4"9"-104"-16,3 9-101 16,0 4-8-16,5 7-36 15,-5-2-10-15,3-2-29 16,2-3-16-16,3-10-272 16</inkml:trace>
  <inkml:trace contextRef="#ctx0" brushRef="#br0" timeOffset="9335.9895">2418 8689 795 0,'-1'0'372'16,"-3"0"-160"-16,3 2-76 15,0-2-81-15,0 0-19 16,-1 7-15-16,-2 13-8 15,-2 30-8-15,14-29-5 16,11-1-4-16,0-4 1 16,14-7 3-16,-3-4 2 15,-8-7 64-15,1-5 34 16,-14-7 48-16,-6-3 24 0,-5-3-29 16,-6 4-32-16,-12 3-54 15,-6 5-27-15,-4 7-69 16,-4 0-64-16</inkml:trace>
  <inkml:trace contextRef="#ctx0" brushRef="#br0" timeOffset="9844.2216">3611 8706 707 0,'-3'14'347'0,"-8"19"-92"16,-5 1-31-16,-6 3-72 16,-2-2-23-16,-7-10-65 15,1-4-12-15,-7-18-15 16,0-4-4-16,5-16-29 15,5-9-13-15,12-6-15 16,10-1-8-16,10 2 4 16,6 2 18-16,7 8 24 15,4 5 13-15,2 10 20 16,3 7-8-16,-1 15-13 16,-1 6-7-16,-5 13-6 15,0 3-3-15,-4 0-4 16,4 1 3-16,-1-8-97 15,4-4-123-15</inkml:trace>
  <inkml:trace contextRef="#ctx0" brushRef="#br0" timeOffset="10010.812">3549 8523 1009 0,'-4'-7'500'15,"-1"-4"-150"-15,0 5-203 16,5 6-142-16,3 2-15 16,-3-2-154-16,0 0-192 0</inkml:trace>
  <inkml:trace contextRef="#ctx0" brushRef="#br0" timeOffset="10307.983">3751 8808 822 0,'-3'18'426'15,"13"12"-118"-15,7-3-145 16,4-6-36-16,13-11-30 16,-5-4-5-16,0-12 2 15,1-8-1-15,-5-9-15 16,-2-6-10-16,-2-9-26 16,-7-1-6-16,-4-5-2 15,-9-8-30-15,-13-3-40 16,-3-3-12-16,-11 5-16 15,-4 10 21-15,-1 15 23 16,-5 8 7-16,4 16 7 0,6 4-2 16,10 12-4-16,9 6-5 15,11 6-1-15,9 3 5 16,11 6 12-16,4-2 2 16,6 1 0-16,6-1 21 15</inkml:trace>
  <inkml:trace contextRef="#ctx0" brushRef="#br0" timeOffset="10818.4">4199 8921 495 0,'10'6'280'0,"-3"3"-43"15,14-5-36-15,4-2-52 16,-3-6-18-16,15-6-15 0,-15-4-9 16,-7-8-23-16,0-1-13 15,-11-6-29-15,-3 3-7 16,-9-3-7-16,-10-3-3 16,-10-1-7-16,-5 3-9 15,4 11-6-15,4 10-6 16,6 15-10-16,5 12 4 15,2 13-2-15,3 9 6 0,9 13 15 16,0 6 5-16,7-1 11 16,0-5 3-16,0-8-2 15,4-7-2-15,-3-11-7 16,-1 0-3-16,-1-12 9 16,-1-5-30-16,4-5-81 15,1-6-61-15</inkml:trace>
  <inkml:trace contextRef="#ctx0" brushRef="#br0" timeOffset="11131.6366">4636 8798 470 0,'3'-10'329'0,"3"-9"25"15,-1 3-74-15,-4 3-78 0,-3 0-21 16,-9 6-45-16,0 2-29 16,-6 5-57-16,0 5-25 15,1 8-27-15,5 4-6 16,5 7-9-16,2 1-1 16,7 2 3-16,4 2 5 15,7-5 10-15,4-5 6 16,7-6 11-16,-4-9 4 0,0-7 9 15,-4-4 5-15,-5-9 5 16,-2-3-18-16,-4-4-141 16,-3-2-215-16</inkml:trace>
  <inkml:trace contextRef="#ctx0" brushRef="#br0" timeOffset="11313.0373">4872 8723 1044 0,'4'2'456'0,"5"4"-234"15,-3 2-67-15,-4 9-73 16,5 6-22-16,-6 6-31 16,6 6-6-16,0-3-19 15,-2-3-73-15</inkml:trace>
  <inkml:trace contextRef="#ctx0" brushRef="#br0" timeOffset="11655.6475">5224 8704 1010 0,'-9'-4'478'15,"-10"-8"-195"-15,-1 11-135 16,-2 2-43-16,0 9-53 16,0 7-22-16,6 6-18 15,3 3-6-15,10 4-13 16,5 0-4-16,9-2 0 16,6-3 2-16,8-6 9 15,0-4 6-15,3-10 12 16,-2-4 5-16,-6-6 14 15,-3-8 5-15,-12-1 10 16,-6-2 1-16,-15 3-13 16,-9 3-10-16,-6 4-28 15,15 6-30 1,8 0-148-16,1 0-234 0</inkml:trace>
  <inkml:trace contextRef="#ctx0" brushRef="#br0" timeOffset="11897.7565">5458 8683 1025 0,'-2'-3'559'16,"-9"-4"-106"-16,9 7-232 16,-3 13-175-16,0 9-22 0,8 17-21 15,-2 13 0-15,2 13-1 16,5 5 0-16,-8-5 0 15,0-4 1-15,2-10 1 16,-3-4 2-16,2-10-32 16,-1-7-35-16,2-10-128 15,5-7-388-15</inkml:trace>
  <inkml:trace contextRef="#ctx0" brushRef="#br0" timeOffset="12062.263">5465 8942 1277 0,'0'-3'487'0,"5"1"-347"15,7-3-58-15,3 0-52 16,8 1-7-16,3 0-18 16,-1 0-2-16,3 4-42 0,0-2-68 15</inkml:trace>
  <inkml:trace contextRef="#ctx0" brushRef="#br0" timeOffset="12343.997">5978 8766 759 0,'-1'4'352'16,"0"5"-126"-16,-3 6-32 16,0 6-45-16,-2 0-16 0,-8-1-50 15,-3 0-23-15,-11-7-23 16,-1-4-9-16,2-6-5 15,1-3-2-15,7-9-5 16,4-5-4-16,3-8-13 16,6-1-7-16,7 0-12 15,8 6-2-15,10 3 9 16,4 4 12-16,7 10 25 16,-3 1 18-16,-2 15 12 15,-4 6 0-15,-3 9-13 16,2 2-11-16,-8-4-16 15,5 2 109-15</inkml:trace>
  <inkml:trace contextRef="#ctx0" brushRef="#br0" timeOffset="13194.1767">6513 8773 928 0,'3'0'372'15,"4"0"-212"-15,17 0-115 16,10 4-25-16,13 3 3 16,7 0-1-16,6 3 0 15,-4-1 0-15,-11-3 1 16,-7 0 2-16,-20-6 7 0,-6 0 9 16,-12-3 9-16,-4-3-1 15,-6-7-10-15,-7 0-11 16,-5-2-17-16,-5 5-8 15,-2 9-20-15,-1 2-10 16,3 15-6-16,4 6-3 0,9 10 11 16,6 4 5-16,13 2 5 15,8-5 6-15,14-6 8 16,6-4 4-16,5-13 8 16,2-2-7-16,-3-9-92 15,0-2-86-15</inkml:trace>
  <inkml:trace contextRef="#ctx0" brushRef="#br0" timeOffset="13706.7594">7104 8874 330 0,'0'-8'295'0,"0"-13"95"15,-3 4-61-15,-6 3-107 16,-2 1-59-16,2 12-88 16,-1 3-26-16,-2 13-33 15,5 5-1-15,3 9-11 16,4 3-6-16,4 1-2 15,3 2 1-15,9-5 4 16,2-6 5-16,1-10 5 16,0-8 4-16,-6-11 11 0,4-5 1 15,-2-6 7-15,0-5-2 16,-4-5-3-16,-2-5-2 16,-2 4-13-16,-3 1-5 15,-1 10-11-15,1 8-9 16,-2 8-8-16,3 6-3 15,0 12 1-15,5 2 5 16,3 5 7-16,3 1 6 0,1-5 3 16,-2-2 3-16,-2-4 3 15,-2-5 2-15,-1-4 24 16,2-1 13-16,-9-10 15 16,1 0 1-16,0-6-17 15,0-2-15-15,4 1-18 16,-2-5-7-16,4 9-13 15,-7 3-8-15,4 6-10 16,3 8 3-16,-4 2 9 16,7 4 4-16,3-1 11 15,2-2 1-15,1-8 6 16,1-4 3-16,-2-10 42 16,1-4 24-16,-3-8 17 15,-5-2 3-15,-4-1-37 16,-3 2-45-16,-2 7 28 15</inkml:trace>
  <inkml:trace contextRef="#ctx0" brushRef="#br0" timeOffset="14377.7688">8457 8825 991 0,'-13'-3'451'15,"-10"-1"-221"-15,0 4-78 16,9 7-111-16,4 8-40 15,10 9-34-15,5 5-4 16,15 7 10-16,8 0 12 0,7-11 16 16,6 0 8-16,-7-15 7 15,-4-8 5-15,-7-9 59 16,-5-9 22-16,-10-13 37 16,-4-4 9-16,-9-12-45 15,-6-6-22-15,-4-6-38 16,-1 1-14-16,5 2-21 15,2 4-7-15,14 5-19 16,3 7-8-16,15 12-71 16,4 5-82-16</inkml:trace>
  <inkml:trace contextRef="#ctx0" brushRef="#br0" timeOffset="14668.496">8711 8819 626 0,'0'11'297'16,"2"16"-95"-16,-1 3-32 15,9 4-54-15,-1-3-19 0,13-6-31 16,2-2-1-16,3-11 32 15,-1-3 24-15,-4-13 37 16,-3-7 8-16,-5-8-20 16,-4-2-22-16,-5-6-56 15,-2 0-21-15,-6-1-69 16,-1-1-56-16,-5 5-161 16</inkml:trace>
  <inkml:trace contextRef="#ctx0" brushRef="#br0" timeOffset="14921.568">8989 8851 921 0,'7'6'398'16,"4"7"-201"-16,2 9-98 15,1 1-30-15,1 6-23 16,-1-3-14-16,-4-4-10 0,-8-1-1 15,8-13 14-15,1-2 31 16,6-7 38-16,8-10 20 16,-8-5 35-16,3-8-10 15,-4-8-24-15,0-3-22 16,-3 2-55-16,-3 5-40 16,-6 13 334-16</inkml:trace>
  <inkml:trace contextRef="#ctx0" brushRef="#br0" timeOffset="15440.2237">9629 8901 876 0,'0'5'366'15,"-3"6"-214"-15,-4 4-30 16,-11 6-44-16,-2-1-17 0,-9 1-24 16,0-6-6-1,0-7-1-15,3-5-1 0,3-11-1 16,2-1-1-16,2-13-6 15,4-7 2-15,7 1-6 16,4-2 4-16,6 11 4 16,6 6-5-16,9 10-2 15,3 5-6-15,10 19-9 16,1 8-2-16,-5 10 2 16,7-1 2-16,-1-1-41 15,-3-6-64-15</inkml:trace>
  <inkml:trace contextRef="#ctx0" brushRef="#br0" timeOffset="15669.0808">9765 8780 1097 0,'0'0'512'0,"-1"4"-161"16,1 18-250-16,-1 12-46 15,1 20-21-15,3 5-6 16,0 2-13-16,1-2-1 16,3-2-3-16,-3-2-1 15,-3-8 1-15,-1-1 2 16,0-12-31-16,1-10-49 16,6-13-187-16</inkml:trace>
  <inkml:trace contextRef="#ctx0" brushRef="#br0" timeOffset="15846.268">9808 9002 996 0,'1'-3'449'0,"5"-1"-188"16,6 1-98-16,6 5-81 15,2-1-23-15,6 2-44 16,-3 2-7-16,1-2-71 15,1 6-133-15</inkml:trace>
  <inkml:trace contextRef="#ctx0" brushRef="#br0" timeOffset="16024.0735">10106 8862 1128 0,'0'-3'501'0,"-1"-4"-243"0,1 7-90 15,0 0-126-15,0 2 1 16,4 28-20-16,6 39-3 16,-3-27-11-16,0-3 23 15,1-8-112-15,1-7-164 0</inkml:trace>
  <inkml:trace contextRef="#ctx0" brushRef="#br0" timeOffset="16226.8301">10265 8845 885 0,'5'-7'484'15,"0"-5"-102"-15,2 12-227 16,-6 6-56-16,0 16-65 16,5 9-13-16,-2 8-7 15,2 2-1-15,0-6 1 16,-5-5 21-16,1-7-86 15,-1-5-59-15,3-10-372 16</inkml:trace>
  <inkml:trace contextRef="#ctx0" brushRef="#br0" timeOffset="16445.6538">10418 8901 590 0,'2'-11'301'16,"-2"-9"-70"-16,-1 2-24 15,-7 7-45-15,0 6-32 16,-7 7-52-16,2 6-9 16,-2 10-17-16,-1 5-15 0,12 5-26 15,4 3-11-15,13-4-8 16,7-3 5-16,4-3 8 16,1-6 6-16,3-5-22 15,1 0-46-15</inkml:trace>
  <inkml:trace contextRef="#ctx0" brushRef="#br0" timeOffset="16908.7213">10681 8831 842 0,'-7'-1'414'0,"-8"3"-156"16,2 9-125-16,4 12-99 0,1 7-27 15,8 2-7-15,4 2-4 16,8-2 2-16,2-8 2 16,3-7 9-16,1-5 5 15,2-9 12-15,-4-5 13 16,-2-5 11-16,0-4 2 15,-6-4-2-15,1-3-10 16,-4-3-10-16,-2 0-6 16,-1 6-10-16,-2 5-7 0,0 7-23 15,0 3-7-15,0 11-6 16,0 3 1-16,6 6 17 16,1 0 6-16,3-5 9 15,7-1 12-15,-1-6 36 16,0-4 27-16,3-7 37 15,-1-2 8-15,-3-9-10 16,0 1-20-16,-7-5-34 16,-2-4-18-16,-8-5-47 15,-4-3-41-15,-5 0-84 16,-2 2-63-16</inkml:trace>
  <inkml:trace contextRef="#ctx0" brushRef="#br0" timeOffset="17177.2198">11174 8785 1131 0,'2'4'436'16,"6"15"-328"-16,0 3-34 15,0 10-52-15,3 5-10 16,-3-4-2-16,3 2 1 15,0-10 2-15,-3-5-23 16,0-11 88-16,0-4 47 0,0-7 65 16,2-8 47-16,8-5-54 15,-4-5-40-15,2-9-61 16,2 0-24-16,-3-2-50 16,-3 2-47-16</inkml:trace>
  <inkml:trace contextRef="#ctx0" brushRef="#br0" timeOffset="18270.1897">2055 9781 653 0,'-7'0'329'0,"-5"-4"-90"16,-15 1-58-16,-6 2-37 16,-5 0-11-16,-4 2-35 0,12 6-29 15,9 2-72 1,11 5-26-16,15 8-18 0,7-2-1 15,17 7 21-15,5-2 14 16,4-7 14-16,3-3 6 16,-13-10 9-16,-6 0 3 15,-16-5 20-15,-6 0 1 16,-8 0-3-16,-13-6-3 16,-10 3-21-16,-10-2-4 0,-2 3-7 15,4 2-3-15,15 8-17 16,9 3-10-16,12 6-4 15,8 3 0-15,12 2 13 16,5 0 9-16,13-3 8 16,5-6 2-16,3-7 23 15,4-1-48-15</inkml:trace>
  <inkml:trace contextRef="#ctx0" brushRef="#br0" timeOffset="18809.14">2127 9450 897 0,'10'1'303'16,"18"5"-292"-16,7 1-3 15,2 0 7-15,3-1 2 16,-3-1 7-16,-6 0 1 16,-10-2 3-16,-5 0 0 15,-16-3 2-15,-6 0-2 16,-11 2-7-16,-5-2-2 16,6 5-7-16,0-3-4 0,8-2-8 15,6 6-9-15,2-5-11 16,1 3-4-16,-1-4 2 15,0 0 6-15,2 5 9 16,0 10 2-16,41 29 16 16,-34-29 10-16,-9-4 17 15,0 1 9-15,-8-3-2 16,1 0-7-16,-1 2-18 16,2 0-12-16,9 4-13 15,2 4-4-15,10 7-1 16,4 4 3-16,-1 11 5 15,0 4-1-15,-7 5 3 16,-5 1 0-16,-10-7 5 16,-6-8 12-16,-10-16 17 15,-4-1 7-15,0-7 9 16,4-6-6-16,3-6-15 16,3-8-22-16,3-6-95 0,-1-7-97 15</inkml:trace>
  <inkml:trace contextRef="#ctx0" brushRef="#br0" timeOffset="18976.6828">2640 9599 962 0,'8'1'394'0,"6"4"-233"15,-1 7-33-15,-7 9-42 16,-6 2-15-16,-3 5-58 15,-1-3-269-15</inkml:trace>
  <inkml:trace contextRef="#ctx0" brushRef="#br0" timeOffset="19713.0307">3273 9874 539 0,'0'20'297'15,"-1"12"-74"-15,-9 4-83 16,-4 0-29-16,-9-8-45 16,0-1-15-16,-1-10-20 15,3-7-2-15,0-6 1 16,0-3 2-16,5-8-2 16,4-4-8-16,3-6-17 15,7-4-9-15,6 0-8 16,3 0 6-16,9-1 20 15,-1 2 9-15,4 7 1 16,-1 8-6-16,0 13-15 16,0 7-4-16,2 14 0 0,2-1 2 15,-5 2 3-15,1-1 2 16,2-11 2-16,1 1 2 16,4-11 4-16,3-6 3 15,-4-7 6-15,1-4 3 16,-5-7 2-16,-7-2 0 15,-3-7 0-15,-3-1 0 16,-6-2-4-16,-1 0-4 0,0 9-2 16,-1 3-7-16,1 15-18 15,5 5-2-15,1 11-8 16,2 6 2-16,1 5 16 16,-1 2 3-16,-3-1 4 15,3 0 1-15,-1-8 17 16,-2-4-57-16,3-6-167 15</inkml:trace>
  <inkml:trace contextRef="#ctx0" brushRef="#br0" timeOffset="20158.0134">3567 9942 990 0,'1'0'387'0,"6"-1"-266"16,3 1-62-16,12 4-54 15,2-3 0-15,8-1 1 16,5 1-1-16,-14-5 4 16,3 1 2-16,-8 0 9 0,-7-3 5 15,3 4 28-15,-13 0 8 16,-6 2-6-16,-7 2-6 16,2 6-36-16,-2 1-12 15,2 9-8-15,3 4-3 16,0 2-2-16,1 1 2 15,7-4 4-15,7-1 2 16,0-7 4-16,3-3 0 0,3-8 5 16,-1 1 4-16,8-10 5 15,1-6 1-15,2-2-1 16,2-7-2-16,-3 0-1 16,-3 2 1-16,-5-3 2 15,-4-2-4-15,-2 9-9 16,-1 4 5-16,-1 10-9 15,3 7-4-15,-5 6 3 16,1 4-8-16,3 6 7 16,0 3 4-16,9 1 5 15,-9-3-7-15,2-4-72 16,-7-4-76-16</inkml:trace>
  <inkml:trace contextRef="#ctx0" brushRef="#br0" timeOffset="20314.4323">3911 9712 1206 0,'0'-12'512'16,"0"-10"-298"-16,0 11-80 16,2 11-114-16,6 4-27 15,3 14-120-15</inkml:trace>
  <inkml:trace contextRef="#ctx0" brushRef="#br0" timeOffset="20786.5216">4380 9999 564 0,'-9'11'291'15,"-6"9"-81"-15,-7 4-129 16,0-2-32-16,-1-2-32 16,0-3-13-16,3-8-8 15,5-5-2-15,4-11 9 16,0-9 24-16,5-6 37 16,0-3 16-16,7 1 17 15,4 2-6-15,5 5-8 16,0 6-10-16,-6 9-30 15,10 4-10-15,3 9-26 0,4 5-5 16,10 0 2 0,-5 5 2-16,2-6 2 0,-3-1 4 15,1-7 5-15,-2-4 3 16,-5-4 4-16,0-8 2 16,-5-3-4-16,-5-1-3 15,6-4-11-15,0 4-5 16,8 0 4-16,5 4-2 0,-1 4 3 15,1 9 1-15,-5 4-7 16,-4 3 4-16,-11 8 17 16,-6-2 11-16,-7 6 15 15,-4-3 2-15,-6-1-12 16,1-4-64-16</inkml:trace>
  <inkml:trace contextRef="#ctx0" brushRef="#br0" timeOffset="21689.7555">5427 9857 628 0,'8'3'360'0,"6"-1"-19"16,8 8-229-16,3-3-22 0,7 1-41 15,-1 1-15-15,2-4-11 16,-3 1-2-16,-8-3 1 16,-5-2 0-16,-10 2 9 15,-7-3 3-15,-9 0-3 16,-8 1-3-16,-2 4-5 16,-3 1-6-16,5 8-7 15,1-1-3-15,7 7-17 16,4 2-4-16,6 4-3 15,3 0 2-15,10-3 11 16,8 2 3-16,8-8 4 16,6-2 2-16,2-7 1 15,2-4-1-15,2-1-1 16,0-2 0-16,2-3 1 16,-5-5 1-16,-7-1 4 15,-6-5 3-15,-11-1 9 16,-5-1 2-16,-5-2 8 0,-5-2 9 15,-6 3 2-15,-1-4-2 16,-8-2-10-16,0 0-12 16,2 1-16-16,-6 6-6 15,3 9-24-15,0 6-3 16,-4 13 1-16,6 6 4 16,6 7 16-16,6 3 3 0,9-2-1 15,3-4 2-15,5-3 5 16,0-5 2-16,3-8 5 15,-1-4 4-15,-1-4 6 16,0-6 3-16,-3-3 0 16,0-2 1-16,-3-3-5 15,1 4-4-15,-4 0-5 16,-4 0-2-16,-2 11-16 16,-1-1-6-16,-1 5-5 15,1-4-2-15,0 0 11 16,0 11 3-16,3 1 5 15,19 30 1-15,-2-30 4 16,0-3 0-16,3-4 31 16,1-5 33-16,-4-5 54 15,-4-7 27-15,-10-5 6 16,1 1-24-16,-6-2-46 16,-2 1-23-16,-1 6-43 0,-6 0-41 15,1 7 343-15</inkml:trace>
  <inkml:trace contextRef="#ctx0" brushRef="#br0" timeOffset="23377.7602">12235 11357 393 0,'3'-2'264'0,"3"-4"3"16,-3-1-15-16,1-5-77 16,-2 0-26-16,0-3-29 0,-3-4-9 15,0 1-6-15,-6 1-16 16,-7 3-39-16,-6 2-14 16,-8 6-33-16,-2 5-8 15,1 5-16-15,9 5-6 16,8 8-7-16,5 2 3 15,11-1 9-15,7 1 7 16,8-6 11-16,4 0 2 16,-1-7 5-16,0-2 3 0,-9-4 7 15,-1-2 2-15,-6 1-1 16,-4-2-4-16,2 3-7 16,-4 1-3-16,0-1-1 15,0 0 1-15,0 0-3 16,1 3 0-16,5 11 1 15,14 33 0-15,-16-27 2 16,-1 1 4-16,-2-2-81 16,-2 3-71-16</inkml:trace>
  <inkml:trace contextRef="#ctx0" brushRef="#br0" timeOffset="24128.6914">12383 11528 1000 0,'-2'-3'478'0,"-3"3"-207"15,2 0-86-15,2 0-120 16,0 1-42-16,-1 26-31 15,1 34 1-15,4-28 10 16,-2-3 5-16,-1-5-92 16,0-3-86-16</inkml:trace>
  <inkml:trace contextRef="#ctx0" brushRef="#br0" timeOffset="25065.3235">13145 7678 578 0,'1'-3'329'16,"2"-7"-47"-16,4 0-45 16,-10-3-67-16,3 2-31 15,0-2-44-15,-7-1-17 0,-2 6-23 16,-5-2-11-16,-6 4-17 15,0 5-12-15,0 2-24 16,2 6-13-16,3 7-13 16,4 1 0-16,7 9 6 15,2 0 9-15,8 2 13 16,6 0 4-16,8-6 3 16,5-2 3-16,1-9 0 15,-1-4 3-15,-6-8 4 16,-2-4 4-16,-8-7 3 15,-6-1 3-15,0 2-2 16,-3 0-2-16,-3 7-6 16,4 2-10-16,1 6-13 15,-4-2-6-15,1 4-4 16,-1 24 7-16,-7 37 9 16,6-28 4-16,3 1-4 15,2-1-44-15,-1-9-222 0</inkml:trace>
  <inkml:trace contextRef="#ctx0" brushRef="#br0" timeOffset="25363.754">13261 7884 661 0,'4'-6'359'0,"12"-6"-69"15,-4 2-90-15,6 3-64 16,0 4-24-16,-8 5-33 16,0 3-15-16,-6 8-31 15,-4 3-7-15,-5 4-7 16,-2 4 2-16,-4-2-1 16,0 0-2-16,7 0-8 15,3-6-3-15,6-3 6 16,5-4 16-16,2-7 19 15,7-1 6-15,4-7-2 16,1 1-13-16,4-5-48 16</inkml:trace>
  <inkml:trace contextRef="#ctx0" brushRef="#br0" timeOffset="26252.7705">7036 10131 324 0,'6'-2'241'15,"6"-3"46"-15,-1-3-25 16,-2-1-68-16,1-3-33 15,-4-3-52-15,-1-2-27 16,-6-3-25-16,-5-2-5 16,-8-2-14-16,-4 0-3 0,-9 7-14 15,2 10-12-15,-3 11-24 16,3 7-12-16,7 13-13 16,0 3 2-16,14 8 11 15,4-2 7-15,13-2 14 16,7-3 4-16,8-9 2 15,3-5 3-15,-1-9 2 16,1-6 5-16,-8-5 7 16,-5-2 3-16,-6-4 24 15,-6 3 14-15,-5-2 23 16,-2 1 4-16,-2 7-29 16,1 3-26-16,-1 7-42 15,-1 8-13-15,-2 11-2 16,1 7 8-16,0 12 11 15,0 0 6-15,4 5 5 16,1-3 4-16,6-12-16 16,2-5-47-16,4-15-273 0</inkml:trace>
  <inkml:trace contextRef="#ctx0" brushRef="#br0" timeOffset="26502.7537">7261 10349 511 0,'13'-11'357'15,"9"-10"7"-15,-4-3-119 16,4-2-29-16,-7 2-39 16,-6 1-14-16,-2 8-21 15,-2 4-14-15,-2 8-48 16,1 5-27-16,-4 11-38 15,1 7-14-15,-1 11 2 16,2 5 1-16,5-2-12 16,1 2-64-16</inkml:trace>
  <inkml:trace contextRef="#ctx0" brushRef="#br0" timeOffset="27136.9744">8107 10006 852 0,'8'-4'403'0,"6"-3"-165"16,5 6-50-16,7 10-91 16,-6 6-25-16,-8 11-36 15,-12-5-7 1,0-11 0-16,0 0-5 0,-11 33-1 16,-4-2-1-16,-1-8-2 15,10-19 0-15,4-9 2 16,2-5-1-16,3-5-5 15,2-8-3-15,4-4-10 0,1-2-2 16,2 0 2-16,1-1 0 16,0 2 1-16,-1-2-1 15,-3 1-3-15,-3 6-1 16,-1 5-7-16,-3 4-8 16,-3 11-10-16,1 2-2 15,0 13 0-15,0 5 8 16,3 4 11-16,3 0 5 0,4-1 5 15,6-1 2-15,5-11-72 16,1-3-44-16,2-11-91 16,-1-7-52-16,-1-5-77 15</inkml:trace>
  <inkml:trace contextRef="#ctx0" brushRef="#br0" timeOffset="27526.0499">8562 10143 453 0,'5'-2'279'0,"6"-2"-14"16,-7 8-49-16,-7 8-72 15,-8 3-27-15,-8 6-48 16,-2-3-22-16,-4 0-27 16,3-1-2-16,2-9 2 15,5-2 1-15,6-11 0 16,2-6-3-16,2-7-5 16,1-1-6-16,4-3 3 15,0 1 4-15,6 3 20 16,2-1 8-16,-1 11-2 0,2 4-3 15,4 7-12-15,-1 9-4 16,6 6-4-16,0 4-3 16,5 0-4-16,0-1-1 15,5-6 3-15,-1-5 4 16,2-10 2-16,1-2 3 16,-7-10 4-16,0-4 3 15,-7 0 3-15,-3 0-1 0,-7 1 7 16,3 4-5-16,-7 4-15 15,3 5-10-15,0 6-18 16,-4 4-1-16,3 9 3 16,0 1 6-16,0 5 30 15,3 1-50-15,-4-3-535 16</inkml:trace>
  <inkml:trace contextRef="#ctx0" brushRef="#br0" timeOffset="28090.0803">9379 10071 692 0,'-2'-1'407'0,"-12"-1"-31"16,8 3-204-16,11 6-97 16,-2 0-35-16,18 1-19 15,4 0 9-15,7-7 5 16,9 4-1-16,-2-5-5 16,-2 1-7-16,-8-1-1 15,-5 0-2-15,-9-1 2 16,-4 0 0-16,-5-2 5 15,-3 0 1-15,-8-3-7 16,-4 3-5-16,-6 3-19 16,-4 0-10-16,2 9-7 15,1 3-4-15,4 6 3 16,4 5 3-16,12 4 6 16,-4-1 6-16,14 1 5 0,3-4 2 15,2-5 6-15,9-1-32 16,1-5-126-16,0-4-109 15</inkml:trace>
  <inkml:trace contextRef="#ctx0" brushRef="#br0" timeOffset="28570.1579">10027 10249 616 0,'-2'-6'340'0,"-4"-8"-58"16,-1-1-30-16,-5-2-61 15,-2 0-16-15,-3 0-35 16,-4 4-29-16,-4 4-46 16,1 2-23-16,1 7-34 15,0 0-1-15,5 9-7 16,2 4-7-16,6 6-9 16,5 4-3-16,5 3 0 15,5-4 3-15,8-1 7 16,-1-7 5-16,6-7 8 15,5-4 4-15,1-9 7 16,2-3 1-16,1-9 2 16,-5 0 1-16,-5-4-1 15,-3 2-1-15,-7 5-5 16,0 3-2-16,-6 5-10 16,-1 4-12-16,0 6-10 0,0-3-4 15,0 0 1-15,1 10 9 16,5 11 10-16,15 28 3 15,-4-29 1-15,2 0 2 16,7-8 3-16,2-5 3 16,1-9 34-16,-1-6 23 15,-11-9 39-15,-4-4 14 0,-8 1-6 16,-3-1-21 0,-2 6-40-16,0 4-19 0,-1 4-78 15,-4 7-58-15</inkml:trace>
  <inkml:trace contextRef="#ctx0" brushRef="#br0" timeOffset="30019.0124">10928 10232 570 0,'2'-4'348'0,"-1"-4"-23"15,2-1-75-15,-3-3-85 16,-2 0-31-16,-4-3-31 15,-2 0-11-15,-7 0-28 16,-2-3-11-16,-3 6-23 16,-5 0-11-16,5 7-17 15,1 5-9-15,2 9-25 0,8 5-7 16,3 6 1-16,6 2 6 16,2 1 18-16,7-2 6 15,10-4 5-15,-1-5 2 16,9-6 4-16,-2-5 3 15,-6-6 7-15,1-5 1 0,-5-3 4 16,-4-3 0-16,-4 3-2 16,-3 4 3-16,-4 6-15 15,-1 3-7-15,-2 11-10 16,0 5-10-16,0 13 4 16,3 9 5-16,2 12 9 15,1 2 4-15,3 2 4 16,-3-8 2-16,1-12 2 15,-2-7 0-15,-2-14 4 16,-1-4 1-16,0-4 4 16,0-2-4-16,-2-3-79 15,3 0-89-15</inkml:trace>
  <inkml:trace contextRef="#ctx0" brushRef="#br0" timeOffset="30381.7519">11107 10320 536 0,'7'-5'368'15,"11"-3"37"-15,-1-2-104 16,0 12-117-16,0 1-34 15,-8 5-68-15,1 5-15 0,-8 1-29 16,-4 4-10-16,-8 4-8 16,0 0-2-16,-3-3-1 15,1-1-1-15,5-7 1 16,-2-1 0-16,3-6-7 16,5 0-6-16,1-2-7 15,0-2-3-15,0 0 0 16,7 2 1-16,14 4 1 15,31 3 1-15,-29-11-16 16,-2 2-7-16,-2 1-37 16,-3 2-43-16,-4 1-142 15</inkml:trace>
  <inkml:trace contextRef="#ctx0" brushRef="#br0" timeOffset="30602.9625">11459 10444 1285 0,'-1'0'533'0,"-1"0"-326"16,0-1-67-16,2 0-87 15,0 1-10-15</inkml:trace>
  <inkml:trace contextRef="#ctx0" brushRef="#br0" timeOffset="31709.7526">1775 11442 478 0,'3'6'243'16,"5"7"-57"-16,4-6-16 16,6-17-18-16,4-7-3 15,9-19-9-15,1-11-11 16,2-13-8-16,-3-6-8 16,-8 1-27-16,-5-1-10 0,-8 3-33 15,-6 6-13-15,-4 10-16 16,-3 9-4-16,-1 18-2 15,2 12-11-15,-4 17-8 16,7 16-4-16,9 16-4 16,1 6 9-16,13 14 6 15,-2 0 2-15,1 5 2 16,3 1 1-16,-3-8 2 16,1-3 2-16,-2-14 1 15,-2-8-16-15,-7-17-58 16,2-10-54-16,-5-9-367 15</inkml:trace>
  <inkml:trace contextRef="#ctx0" brushRef="#br0" timeOffset="31871.025">2037 11273 643 0,'7'2'352'0,"7"5"-68"0,12 2-103 15,0 2-97-15,5-1-31 16,5-2-23-16,-8-1-39 16</inkml:trace>
  <inkml:trace contextRef="#ctx0" brushRef="#br0" timeOffset="32039.1034">1870 11125 1178 0,'-1'-2'490'16,"-1"-2"-298"-16,8 4-148 15,-6 0-35-15,9 2-27 16,21 4-6-16,46 19-378 16</inkml:trace>
  <inkml:trace contextRef="#ctx0" brushRef="#br0" timeOffset="32407.5616">2451 11430 465 0,'7'3'283'16,"12"5"-14"-16,0-2-61 15,6-5-67-15,0 0-31 16,-1-4-42-16,-3-5-17 15,-7-5-11-15,-6-1-1 16,-7-6 2-16,-3 1-2 16,-8 0-7-16,-5-5-1 15,-4 3 7-15,-3 2 1 16,1 7-1-16,0 8-11 0,4 8-17 16,1 8-3-16,3 7-2 15,5 9 4-15,6 8 3 16,4 5-2-16,7 2 6 15,1 1 19-15,0-1 14 16,-2-5 3-16,-3-3-5 16,-3-2-17-16,1-10-16 15,8-1 18-15,2-10-132 16,-5-7-168-16</inkml:trace>
  <inkml:trace contextRef="#ctx0" brushRef="#br0" timeOffset="32783.5083">3120 11276 875 0,'-8'8'406'15,"-12"13"-175"-15,-2 4-85 16,-2 5-74-16,-1-1-29 15,3-5-25-15,3-2-3 16,-2-12 2-16,1-6 0 16,-7-8 4-16,0-9-1 0,7-4 12 15,2-1 6-15,11 0 7 16,1 2 2-16,12 3-12 16,4-2-7-16,8 5-12 15,1 3-4-15,2 6-6 16,2 4-1-16,-2 10 0 15,2 2 1-15,-8 8 1 16,-1 2 0-16,-1 5-1 16,-6-3 0-16,7-1-1 15,-5-5-19-15,1-7-131 16,3 2-111-16</inkml:trace>
  <inkml:trace contextRef="#ctx0" brushRef="#br0" timeOffset="33043.4705">3472 11285 1030 0,'-3'-1'551'15,"3"-1"-128"-15,0 0-150 16,-1 2-141-16,1 0-41 16,0 0-42-16,0 0-9 15,0 0-16-15,0 0-6 0,0 0-26 16,0 0-63-16,0 0-180 16</inkml:trace>
  <inkml:trace contextRef="#ctx0" brushRef="#br0" timeOffset="33239.045">3481 11477 1435 0,'-1'-1'626'0,"1"-1"-355"16,-4-1-98-16,4 2-147 15,0 0 83-15</inkml:trace>
  <inkml:trace contextRef="#ctx0" brushRef="#br0" timeOffset="38170.8716">4432 11091 1006 0,'-1'-4'429'16,"1"-2"-239"-16,1 2-51 16,-1 4-80-16,0 0-27 15,11 30-39-15,38 70 4 0,-20-18 3 16,0 7 1-16,4 1 2 15,4-3 3-15,-3-13 1 16,-4-8 1-16,-2-13 1 16,-3-6-1-16,-5-11 2 15,-1-7 0-15,-7-12 4 16,-1-10 50-16,2-20 30 16,2-10 4-16,10-20 1 15,5-9-45-15,5-9-18 16,2-4-4-16,4-8-2 15,-3-1-5-15,-3-2 18 16,2 5 4-16,-10 10-1 16,-4 10 0-16,-8 14-29 15,-6 6-8-15,-2 12-8 16,-4 6-3-16,3 7-100 16,0 5-75-16</inkml:trace>
  <inkml:trace contextRef="#ctx0" brushRef="#br0" timeOffset="38549.9295">5206 11713 973 0,'-2'-2'496'0,"0"2"-184"16,0 1-101-16,1-1-136 15,1 0-44-15,0 28-23 16,2 37-5-16,-1-19-2 16,1 3 1-16,-2-2 1 15,0-1 1-15,4-10 2 0,-6-1-19 16,5-11-76-16,3-5-61 16,1-5-250-16</inkml:trace>
  <inkml:trace contextRef="#ctx0" brushRef="#br0" timeOffset="38828.7482">5136 11788 659 0,'11'-9'374'16,"5"-10"-78"-16,7 6-91 15,2-1-25-15,6 8-76 16,2 5-33-16,2 5-43 16,-1 7-11-16,-11 1-8 15,-8 3-3-15,-14 5 5 16,-4 2 4-16,-17 2 10 16,-2-1 5-16,-6-5 4 15,0-5 8-15,6-7-98 16,1-6-82-16</inkml:trace>
  <inkml:trace contextRef="#ctx0" brushRef="#br0" timeOffset="39250.1192">5743 11602 865 0,'3'-2'366'0,"9"-1"-205"15,5 2-64-15,14 1-53 16,5 0-16-16,3 3-15 15,1 0-3-15,-4 1 4 16,-5-1 4-16,0 0-105 16,-1-3-80-16</inkml:trace>
  <inkml:trace contextRef="#ctx0" brushRef="#br0" timeOffset="39490.8346">5840 11718 593 0,'-4'1'365'0,"0"0"-40"0,8 1-110 16,-4-2-25-16,1 0-50 15,25 3-3-15,31 4-44 16,-30-5-24-16,-3 0-17 15,3 1-17-15,-3-2 26 16,5-1-90-16</inkml:trace>
  <inkml:trace contextRef="#ctx0" brushRef="#br0" timeOffset="40406.5603">6489 11114 1060 0,'1'-2'411'16,"-1"-3"-287"-16,4 5-29 16,-4 0-44-16,0 0-17 15,17 30-29-15,39 45 0 0,-22 3-2 16,1 15 2-16,1 8 4 15,-1 1-1-15,1-9 1 16,-1-13 0-16,0-11 2 16,-3-13 1-16,-3-24 35 15,-3-12 25-15,-3-32 50 16,0-12 21-16,0-22 0 16,0-12-13-16,3-4-48 15,-1-2-22-15,6 0-37 16,0 2-14-16,4-2-7 15,1 1-1-15,-7 11 0 16,-1 5 1-16,-9 13-2 16,-4 8 0-16,-7 7-8 15,-2 4-20-15,-6 4-83 16,2 5-63-16</inkml:trace>
  <inkml:trace contextRef="#ctx0" brushRef="#br0" timeOffset="41610.2245">7492 11866 598 0,'0'-2'300'15,"-3"-5"-81"-15,0-2-28 16,-10-6-40-16,2-1-15 16,-3-3-27-16,-5 2-18 0,0 7-34 15,-4 1-13-15,-4 9-28 16,2 3-13-16,-2 9-15 15,3 3-8-15,5 6-6 16,4 4 1-16,9-1 6 16,8 1 2-16,10-5 4 15,3-4 1-15,11-8 5 16,2-6 6-16,-2-4 9 16,-1-6 4-16,-8-4 1 15,-2 2-3-15,-5 3-5 16,-1 4-3-16,-2 3 11 15,-2 0 2-15,-3 2 3 16,3 3 0-16,-4-1-9 16,-1 5 2-16,0 5-2 15,0 5 0-15,-6 10-6 0,2 1-3 16,-2 5 2-16,0-1 0 16,7-1 2-16,0-2 0 15,-1-4 1-15,0-4 1 16,0-5 1-16,4 0 2 15,0-8-19-15,5-1-46 16,-3-4-250-16</inkml:trace>
  <inkml:trace contextRef="#ctx0" brushRef="#br0" timeOffset="41907.0567">7627 12132 1010 0,'0'-3'502'0,"-2"0"-180"16,1 3-91-16,1 0-120 15,-1 0-42-15,0 0-44 16,1 21-4-16,0 34-6 15,1-27-2-15,-2-1-2 16,-1-1 0-16,0-7 0 16,0-1 2-16,2-7 0 15,-1-2-1-15,0-5-46 16,1-2-518-16</inkml:trace>
  <inkml:trace contextRef="#ctx0" brushRef="#br0" timeOffset="42463.1046">8208 11406 489 0,'-3'-16'315'0,"-2"-17"-26"16,5 4-41-16,0 9-46 16,1 8-25-16,3 13-40 0,1 9-43 15,3 26-71-15,6 11-22 16,-2 17-1-16,2-1 2 16,-3-6 4-16,-7-4 0 15,-1-10 3-15,-1-2 0 16,-3-9-47-16,1-3-66 15</inkml:trace>
  <inkml:trace contextRef="#ctx0" brushRef="#br0" timeOffset="42660.2302">7994 11597 683 0,'5'-1'382'15,"4"-3"-18"-15,18 4-211 16,5 5-13-16,23-1-20 16,8 3-23-16,6 1-33 15,0-1-16-15,-8-1-61 16,-1-1-467-16</inkml:trace>
  <inkml:trace contextRef="#ctx0" brushRef="#br0" timeOffset="43183.557">8894 11183 677 0,'0'-9'371'0,"4"-6"-67"15,1 3-62-15,6 16-109 16,5 11-46-16,5 18-69 15,6 18-9-15,2 27 0 16,1 5 1-16,-2 4 0 16,-1-9 0-16,-4-19 2 15,-7-28 0 1,-8-16 2-16,1 1 1 0,25 24 3 16,0-11 32-16,-3-24 42 15,-11-21 17-15,-3-17 23 16,3-8-22-16,4-11-38 15,3-7-22-15,15-11-32 16,2-4-10-16,12-1-6 0,-3 6-1 16,-13 16 2-16,-8 11 0 15,-18 17-2-15,-7 7-2 16,-7 11-16-16,-2 2-29 16,0 4-133-16,2 4-101 15</inkml:trace>
  <inkml:trace contextRef="#ctx0" brushRef="#br0" timeOffset="43770.7518">9789 11810 733 0,'-1'-9'330'0,"-2"-15"-154"0,-3-1-22 16,-6-2-49-16,-4-2-15 15,-9 7-29-15,1 2-21 16,-6 10-25-16,1 5-11 16,5 8-19-16,1 4-7 15,4 10-10-15,5 4-1 16,7 5 5-16,7 1 5 15,7-3 13-15,6-1 4 0,7-8 7 16,3-2 6-16,4-9 5 16,1-3 3-16,-3-5 3 15,-3-5 1-15,-6-2-1 16,-4-2 23-16,-3 7 17 16,-2 1-4-16,-7 5-4 15,-3 8-24-15,-5 10-20 16,1 8-1-16,0 13-1 15,4 4-3-15,-1 4-1 16,0-2 0-16,4-4 3 16,0-6 0-16,3-6 2 15,-1-3 10-15,4-8-101 16</inkml:trace>
  <inkml:trace contextRef="#ctx0" brushRef="#br0" timeOffset="44129.7452">9872 12051 949 0,'4'-5'413'15,"7"2"-218"-15,1-2-40 0,4 5-54 16,4 5-17-16,-3-1-27 15,1 6-10-15,-4-3-19 16,-5 0-1-16,-9 2 5 16,-4-1 4-16,-9 3 9 15,-2 2-5-15,0 2-11 16,-2 0-7-16,6-1-11 16,2 0-4-16,7-3-3 15,2 1-1-15,6-6-2 16,4-1 1-16,9-1-1 15,6-2 1-15,1 0 1 16,3 2-2-16,-6 0 28 16,-2 0-55-16,-5 2 83 15</inkml:trace>
  <inkml:trace contextRef="#ctx0" brushRef="#br0" timeOffset="46962.2336">7499 10983 748 0,'1'11'299'0,"1"12"-152"16,5 6-41-16,1 5-20 15,1 1-2-15,-2 2-40 16,0 1-4-16,-7-5-9 16,0-3-2-16,-1-6-3 15,-1-4 0-15,-2-11-1 16,3-1-25-16,3-5-143 15</inkml:trace>
  <inkml:trace contextRef="#ctx0" brushRef="#br0" timeOffset="47226.022">7449 11024 843 0,'0'-6'381'0,"8"-4"-176"0,5-4-49 16,17 7-54-16,9 0-16 16,11 2-16-16,3 8-13 15,-5 1-21-15,-2 8-6 16,-14 3-17-16,-6-1-5 16,-16 4-4-16,-10-4 1 15,-14 3 4-15,-9 0 2 16,-10-3 7-16,-3-1 3 0,6-7-78 15,5-6-107-15</inkml:trace>
  <inkml:trace contextRef="#ctx0" brushRef="#br0" timeOffset="47796.7682">9839 11023 1000 0,'3'-3'498'15,"2"1"-185"-15,-2 4-178 16,-3-2-58-16,0 1-64 16,7 24-10-16,7 36 1 15,-10-26 0-15,-4 2 1 16,0-2 2-16,0-5-28 16,-1-7-57-16</inkml:trace>
  <inkml:trace contextRef="#ctx0" brushRef="#br0" timeOffset="48080.1559">9829 10981 509 0,'0'-3'321'15,"0"-10"-37"-15,6 6-76 16,11 1-21-16,9-3-43 15,9 2-26-15,14 5-34 16,0-1-13-16,-3 12-34 16,-4 1-5-16,-15 1-8 15,-10 4 1-15,-14 0 28 16,-10-2 8-16,-14 0 6 16,-2-1-4-16,-6 0-30 15,1-2-9-15,5-3-59 16,5-1-46-16</inkml:trace>
  <inkml:trace contextRef="#ctx0" brushRef="#br0" timeOffset="50158.3389">1761 13205 556 0,'0'2'295'16,"4"-1"-43"-16,14 4-184 16,9-2-17-16,21 1-36 15,3-1-8-15,12 1 2 16,-7 0-37-16</inkml:trace>
  <inkml:trace contextRef="#ctx0" brushRef="#br0" timeOffset="50398.4863">1792 13311 774 0,'-7'5'365'0,"-6"6"-131"15,10 0-46 1,10 4-33-16,8 0-13 0,17-3-8 15,10 2-1-15,9-5-11 16,5-3-14-16,-14-5-38 16,-4-1-19-16,-18-3-75 15,-3 0-41-15</inkml:trace>
  <inkml:trace contextRef="#ctx0" brushRef="#br0" timeOffset="51416.2231">12999 8558 716 0,'0'0'374'0,"-2"2"-129"16,4 3-137-16,-2-5-36 16,5 3-59-16,25 16-3 15,54 39 5-15,-28-24-8 16,0-1 4-16,-7-5-20 0</inkml:trace>
  <inkml:trace contextRef="#ctx0" brushRef="#br0" timeOffset="51855.8656">13465 8877 804 0,'2'-1'375'16,"5"2"-140"-16,6 9-77 15,7 11-77-15,10 8 0 16,13 11-11-16,1 0-7 0,3-1-10 16,-4-2-12-16,-8-11-17 15,5 1 3-15,-7-5-136 16</inkml:trace>
  <inkml:trace contextRef="#ctx0" brushRef="#br0" timeOffset="52345.2588">14092 9330 986 0,'0'-4'453'15,"0"-3"-201"-15,13 7-139 16,3 7-44-16,8 12-35 16,-1 4-8-16,7 12-7 15,1 3 0-15,9 1-6 16,8 1 0-16,1 0-46 15,0-5-107-15</inkml:trace>
  <inkml:trace contextRef="#ctx0" brushRef="#br0" timeOffset="52724.2728">14574 9709 1055 0,'1'0'420'0,"8"3"-268"16,5 1-45-16,10 11-48 16,5 4-4-16,7 11-8 15,3 4 3-15,4 2-8 16,2 0-6-16,-4-7-14 15,-1-1-3-15,-5-3-114 0</inkml:trace>
  <inkml:trace contextRef="#ctx0" brushRef="#br0" timeOffset="53182.1784">15279 10228 990 0,'0'-2'457'0,"-2"-2"-217"16,8 8-116-16,-6-4-45 16,1 1-38-16,24 26 1 15,36 36-16-15,-24-26-5 16,1-5-5-16,-1-1-1 16,-2-5-94-16,1-1-186 15</inkml:trace>
  <inkml:trace contextRef="#ctx0" brushRef="#br0" timeOffset="53573.397">15764 10636 876 0,'1'0'430'0,"6"4"-130"0,3 0-114 15,11 13-66-15,2 3-26 16,9 7-34-16,4 3-11 16,4 0-19-16,4 1-8 15,-12-6-9-15,-2-1-36 16</inkml:trace>
  <inkml:trace contextRef="#ctx0" brushRef="#br0" timeOffset="55514.0774">12742 12694 686 0,'-29'-2'319'0,"-29"-3"-131"16,20 4-48-16,36 1-77 16,20 4-11-16,54 0-25 15,31 0-9-15,59-1-4 0,36 1 19 16,61-4 17-16,27-2 3 16,47 2 9-16,10 0-13 15,-89 0 15 1,-127 0 6-16,0 0 7 0,356 0-5 15,-70 0-29-15,-38 3-13 16,-245 4-16-16,-29 1-2 16,-52 1-96-16</inkml:trace>
  <inkml:trace contextRef="#ctx0" brushRef="#br0" timeOffset="58697.7392">14535 9142 384 0,'2'-8'254'0,"2"-8"9"0,3 1-19 15,1 5-60-15,-1 4-35 16,3 7-64-16,-1 9-24 16,-1 9-27-16,1 7-11 15,1 11-8-15,-8-1-4 16,5 4-3-16,-6-4 2 15,2-6 5-15,3-6 2 16,-4-14 6-16,-2-5 7 16,1-14 8-16,2-8 4 0,2-12 1 15,8-7-4-15,1 3 15 16,6 3 7-16,0 9 0 16,3 8-9-16,2 13-33 15,1 4-9-15,2 9-81 16</inkml:trace>
  <inkml:trace contextRef="#ctx0" brushRef="#br0" timeOffset="61669.6676">14997 9186 536 0,'3'-1'325'0,"4"-1"2"15,13 2-214-15,-1 2-33 16,10 0-40-16,5 2-10 0,-4-2-16 16,5 3-5-1,1-4-32-15,-5-1-37 0,-2 0-74 16,-5-1-56-16,-11 2-150 16</inkml:trace>
  <inkml:trace contextRef="#ctx0" brushRef="#br0" timeOffset="61904.9985">15074 9302 773 0,'0'3'372'0,"4"0"-130"15,4 3-82-15,10-1-45 16,5-1-4-16,13 0-13 16,1-1-12-16,4 1-38 0,-3 0-12 15,-9-1-20-15,-6-1-67 16</inkml:trace>
  <inkml:trace contextRef="#ctx0" brushRef="#br0" timeOffset="62861.0665">12666 10467 426 0,'-8'1'290'0,"-3"6"-14"0,2-6-92 16,6 6-45-16,8 0-65 16,6-6-23-16,12 4-25 15,7-1 3-15,15-4 3 16,7 4 0-16,5-3-4 16,4-1-1-16,-8-2-7 15,-4 2-2-15,-13 1-4 16,-8 3 1-16,-11 7 0 15,-7-4 2-15,-3 0 6 16,-6-4 4-16,-1-2 12 16,0-1 6-16,0-1-8 15,0 0-10-15,0 1-22 16,0 0-4-16,0 0-3 16,1 9-1-16,6 21 2 15,14 50-2-15,-12-28 3 16,-3 2 4-16,0-5 5 15,-5-6 1-15,3-10 3 0,0-8 0 16,-1-8-13-16</inkml:trace>
  <inkml:trace contextRef="#ctx0" brushRef="#br0" timeOffset="64293.7375">15536 9118 719 0,'0'-1'314'0,"4"1"-160"16,4 10-43-16,0 11-60 16,1 8-11-16,0 11-20 15,1 6-4-15,-1 6-4 0,4 2 1 16,-7-9 4-16,3-8 1 15,0-14 54-15,-7-14 31 16,4-11 43-16,-3-7 12 16,0-16-32-16,2-3-32 15,-3-12-42-15,2-7-15 16,-2-1-23-16,-4-5-2 16,2 0-8-16,-4-1-4 0,4 10-3 15,3 6-3-15,-1 14 0 16,-2 3-1-16,-2 7 0 15,-3 4-2-15,2 5-1 16,2 5 0-16,1 0-5 16,0 0-3-16,0 0-1 15,0 0 0-15,10-1 4 16,20-2 1-16,50-12-1 16,-16 6 0-16,25 5-1 15,8 0 0-15,25 4 3 16,9 5 2-16,12 4 4 15,10 4 2-15,0-2 5 16,-6-4 0-16,-9-3 1 16,-11-4 4-16,-23 0 2 15,-9-5 1-15,-25-3 3 16,-11-1 1-16,-22 0 2 0,-15-2 1 16,-8 6-2-16,-4-1 0 15,-6-1-3-15,0 2-1 16,-3 3-2-16,0 1-2 15,-1 1-8-15,0 0-7 16,0 0-8-16,0 0-2 16,0 0 2-16,0 8 5 15,4 16 4-15,5 31 3 16,-7-22 6-16,-2-7 25 0,-3 0-148 16</inkml:trace>
  <inkml:trace contextRef="#ctx0" brushRef="#br0" timeOffset="65188.0643">15889 9191 739 0,'0'-1'357'0,"-3"1"-121"15,-1 5-156-15,3-5-41 16,0 0-37-16,0 16-3 15,1 35-7-15,7-24 3 16,5-2 8-16,5-1 4 0,3-2 4 16,2-6 7-16,-1-8-78 15,-1-3-63-15,-7-7-157 16,-1-4-70-16,-7-8 49 16,-4-4 60-16,-1-7 242 15,-1 0 122-15,1 2 104 16,0 3 15-16,1 9-38 15,-1 2-61-15,1 11-27 16,2 6-5-16,-3 12-40 16,0 6 4-16,3 13-43 15,-6 3-9-15,2 2-8 16,1 2 0-16,-1-12 2 16,1-1 3-16,-3-11-83 15,3-7-246-15</inkml:trace>
  <inkml:trace contextRef="#ctx0" brushRef="#br0" timeOffset="65492.7461">16152 9186 838 0,'7'-6'364'16,"9"-5"-173"-16,4-1-37 0,2 9-45 16,-4 0-20-16,-6 5-46 15,-4 3-9-15,-10 3-3 16,0 4 3-16,-8 2 2 16,-1 2-1-16,6-2-11 15,1 1-12-15,10-4-8 16,3 0-2-16,10-3 1 15,0 0 0-15,4 0-21 16,3 3-47-16,-3 0-218 16</inkml:trace>
  <inkml:trace contextRef="#ctx0" brushRef="#br0" timeOffset="65734.7521">16582 9237 770 0,'-1'-4'433'0,"-8"-5"-70"15,9 7-211-15,0 4-46 16,-1 10-72-16,1 6-24 16,0 14-11-16,0 4 1 15,3 4 3-15,4 7 4 16,-4-7 5-16,3-2 2 15,-1-3-47-15,-3-7-61 16,-1-7-356-16</inkml:trace>
  <inkml:trace contextRef="#ctx0" brushRef="#br0" timeOffset="65924.2001">16426 9480 1062 0,'0'0'432'0,"5"0"-287"16,3 1-48-16,15 1-56 15,6 2-14-15,8 1-3 16,2-3-1-16,-2-2-34 16,1-4-75-16</inkml:trace>
  <inkml:trace contextRef="#ctx0" brushRef="#br0" timeOffset="66327.7372">16884 9268 784 0,'0'-4'371'0,"4"-2"-136"16,5-1-76-16,8 0-69 16,3 2-12-16,5 5-27 15,2 0-16-15,-2 5-17 16,1 2-8-16,-9 1-5 16,-8-1 0-16,-9-2 4 15,-5 1 2-15,4 2 2 16,-4 1 0-16,4 2-4 15,-1-1-4-15,2 1-7 16,2-1-1-16,7 0-3 16,3 2 2-16,0 3 1 15,-1 2-1-15,-5 7-1 16,-6-4-1-16,-7 3 1 16,-3 2 2-16,-10-4 8 15,-3-4-15-15,-6-5-60 0,3-9-54 16</inkml:trace>
  <inkml:trace contextRef="#ctx0" brushRef="#br0" timeOffset="66671.6454">17186 9143 899 0,'1'-5'409'0,"10"-3"-177"16,0 3-54-16,4 5-65 16,0 7-29-16,-6 1-42 15,-3 5-11-15,-8 4-1 16,-5 0-2-16,-6 1-3 15,3 0-2-15,4-1-10 16,4-2-6-16,11-3-4 16,5-4 0-16,9-5 0 15,7 3 2-15,2 0 1 16,-1 3-6-16,-8 3-102 16,-10-2-432-16</inkml:trace>
  <inkml:trace contextRef="#ctx0" brushRef="#br0" timeOffset="67156.3107">15317 9998 699 0,'15'1'311'0,"11"1"-146"16,13 6-82-16,5 1-11 15,0-2-26-15,-4 1 16 16,-10-2-167-16</inkml:trace>
  <inkml:trace contextRef="#ctx0" brushRef="#br0" timeOffset="67346.5381">15358 10099 925 0,'9'5'431'16,"9"-4"-190"-16,12 2-73 15,6 2-32-15,7 0-55 16,-2-1-24-16,-3 5-90 15,-4 1 191-15</inkml:trace>
  <inkml:trace contextRef="#ctx0" brushRef="#br0" timeOffset="70604.6507">16112 9931 584 0,'5'-1'305'0,"4"-2"-65"15,-5 2-43-15,-7 1-72 16,-4 0-26-16,-4 3-48 16,2-1-21-16,-7-2-11 15,0-1 0-15,-4-9-4 16,-3-1-3-16,5-1-8 15,2 3-4-15,4 9-8 16,1 0-5-16,2 9-4 16,0 2-4-16,0 6 17 15,-2 3 3-15,2 2 8 16,-1 2 5-16,3-5-10 16,6 3 0-16,0-10 1 15,2-3 6-15,6-9 28 0,1-2 9 16,8-6 21-16,1 1 6 15,4 0-17-15,5 1-12 16,-1 9-24-16,0 6-13 16,5 15-11-16,-4 0 0 15,-7 5 2-15,-3 2 1 16,-16-5 1-16,-7 1 0 0,-5-2 4 16,-3-2 4-16,-9-6 8 15,-4-7 6-15,-4-8-14 16,-5-4-24-16,9-3-82 15,7 1-63-15,11-1-313 16</inkml:trace>
  <inkml:trace contextRef="#ctx0" brushRef="#br0" timeOffset="71227.9922">16443 10128 458 0,'6'0'297'16,"11"1"9"-16,0 5-75 15,-1 5-74-15,0 4-28 0,-8 5-45 16,-3 2-17-16,-5-1-21 16,-4-2-11-16,1-4-11 15,3-4-3-15,1-9 7 16,-1-2 3-16,4-9-2 15,-1-5 0-15,7-6-8 16,3-1-4-16,3 2 11 16,0 0 7-16,-1 8 7 15,4-1 2-15,-7 8-9 16,3 5-8-16,-5 2-17 16,-3 8-5-16,-3 6-2 15,-1-1-2-15,-5 6 3 16,2-1 1-16,-2-3 1 15,-3-3 1-15,4-4-1 16,2-4 1-16,3-10-1 16,2-2 0-16,5-8 1 15,0-4-2-15,6-2 0 16,-2 3-1-16,2 3-4 0,0 3 0 16,0 9 0-16,-1 1-2 15,-2 9 0-15,-2 5 0 16,0 3 2-16,0 4 0 15,-1 0 1-15,-1-1-6 16</inkml:trace>
  <inkml:trace contextRef="#ctx0" brushRef="#br0" timeOffset="76350.6579">2601 12984 1047 0,'-2'0'391'0,"0"3"-316"15,2 13-54-15,3 15-32 16,4 15-3-16,0 17 16 16,-1 6 9-16,-4 9 0 15,-2-3 3-15,0-7 6 16,1-11 3-16,6-19-49 15,3-12-56-15,0-19-201 16</inkml:trace>
  <inkml:trace contextRef="#ctx0" brushRef="#br0" timeOffset="76544.7314">2794 13320 531 0,'0'-7'332'0,"0"-5"-58"15,-9 8-81-15,-6 4-34 16,-9 8-75-16,0 3-23 15,-3 6-33-15,5 1-11 16,12 4-17-16,7 0-8 16,17-1-5-16,7 1 1 15,9-6 3-15,3-4 3 16,2 0-38-16,-4-1-45 16,-6 0-175-16</inkml:trace>
  <inkml:trace contextRef="#ctx0" brushRef="#br0" timeOffset="76855.1727">2924 13490 386 0,'6'0'224'0,"6"-3"1"15,2 3-55-15,7 5-40 16,6-3-19-16,-2 1-38 16,5-2-10-16,-4-6-6 15,-1 2 11-15,-3-7 2 16,-7-2 2-16,-9-3 0 15,-6-1-11-15,-6 3 3 16,-9-3 6-16,-6 10-7 16,-2 4-12-16,-3 6-30 15,1 10-18-15,2 7-14 16,1 0-8-16,7 8-5 0,4-2-1 16,11 2 3-16,3 0 7 15,7-8 10-15,13 2 5 16,0-12 6-16,4 1 3 15,2-6 14-15,-3-3-59 16</inkml:trace>
  <inkml:trace contextRef="#ctx0" brushRef="#br0" timeOffset="77365.0959">3577 13547 628 0,'-13'2'243'16,"-9"-2"-114"-16,9 0-54 15,16 0-36-15,12-2-5 0,27-1-43 16,16 3 1-16,31 3 52 16,14 0 39-16,21 4 37 15,14-1 5-15,14-2-30 16,12 1-30-16,10-2-38 15,-4-3-6-15,-6-5 0 16,-10-3-30-16</inkml:trace>
  <inkml:trace contextRef="#ctx0" brushRef="#br0" timeOffset="78025.0135">4243 12967 292 0,'13'-6'250'15,"5"-9"31"-15,-3-6-63 16,-5-1-21-16,-10-3-40 15,-3 0-16-15,-14 5-33 16,-5 0-18-16,-8 8-35 16,-5 3-16-16,3 10-29 15,2 5-15-15,6 10-22 16,6 5-5-16,9 6 1 16,8 4 4-16,8-2 15 15,3-3 6-15,13-9 6 16,0-4 2-16,4-12 7 15,2-1 2-15,-6-8 6 16,-1-1 3-16,-6-4 2 16,-3-2-1-16,-5 8-4 0,-5-4 3 15,-3 8 4-15,0 1-4 16,-2 2-11-16,2 0-10 16,0 4-20-16,1 21 1 15,5 42 1-15,-3-26 5 16,-2 2 6-16,2 5 4 15,-1-1 4-15,0-7 3 16,4-2 4-16,0-6 2 16,-3-9 4-16,4-2 7 0,-2-9-74 15,-1-4-77-15</inkml:trace>
  <inkml:trace contextRef="#ctx0" brushRef="#br0" timeOffset="78292.5341">4455 13270 720 0,'3'-5'335'0,"3"-4"-130"16,5-4-34-16,2-2-26 16,-3-3-9-16,-2-3-16 15,2 2-8-15,0 3-10 16,3 6-4-16,-5 5-17 15,-4 1-15-15,-4 5-31 16,-1 2-15-16,1-3-14 16,0 5 1-16,2 21-3 0,4 31 1 15,-5-29 0 1,-1-3 2-16,3-2-39 0,4-1-55 16</inkml:trace>
  <inkml:trace contextRef="#ctx0" brushRef="#br0" timeOffset="79016.7386">4013 13819 585 0,'0'-2'330'0,"3"1"-75"16,-1 2-68-16,-2-1-91 15,1 5-39-15,5 25-26 16,14 47-4-16,-15-32 7 16,-3-4 1-16,1-9-4 15,-1-7 2-15,1-10-4 16,4-6 4-16,1-8 21 16,-6-5 12-16,1-7 28 15,2-6-1-15,-3-11-20 16,4-2-11-16,8-8-31 15,1 3-7-15,10 3-7 0,6 4-8 16,5 14-10-16,2 5-6 16,-1 12-10-16,-4 5-55 15,-4 8-493-15</inkml:trace>
  <inkml:trace contextRef="#ctx0" brushRef="#br0" timeOffset="79310.9511">4312 14195 619 0,'6'-3'412'0,"8"-9"39"15,2 1-146-15,5-8-99 16,-1 0-25-16,-1-3-46 15,-2 1-21-15,-5 8-26 16,-2 0-12-16,0 13-24 16,-3 0-12-16,-1 11-23 15,-6 6-8-15,0 8-6 16,0 7-2-16,0 5 2 16,8 2 1-16,-6-3 22 15,4-3-43-15</inkml:trace>
  <inkml:trace contextRef="#ctx0" brushRef="#br0" timeOffset="80027.4501">5583 13329 1070 0,'3'5'403'0,"5"9"-282"0,-2 11-86 15,-2 10-2-15,0 11 7 16,-3-1-1-16,-1-2-6 16,0-3-7-16,0-9-6 15,0 0-14-15,1-7-226 16</inkml:trace>
  <inkml:trace contextRef="#ctx0" brushRef="#br0" timeOffset="80187.5401">5465 13560 940 0,'7'-2'376'0,"10"-1"-217"16,10-2-56-16,14-1-21 16,8 1-18-16,8 1-36 0,1 4 24 15</inkml:trace>
  <inkml:trace contextRef="#ctx0" brushRef="#br0" timeOffset="80922.7304">6179 13060 882 0,'5'-13'417'0,"3"-7"-186"15,3 13-77-15,0 18-86 16,-1 12-44-16,0 23-22 16,-1 8 8-16,-4 23 12 15,-2 9 2-15,-3 0-4 16,0-6-2-16,5-16-2 15,2-13 0-15,5-20-2 16,2-7-2-16,2-17-2 16,-2-7 0-16,0-12 3 15,1-6 2-15,1-4-5 16,-1-2-2-16,1-2-8 0,0 4-1 16,-7 1 1-16,-3 7 1 15,-1 14 1-15,-8 0-3 16,-5 9 3-16,-2 3 4 15,-5 2 4-15,6 2 2 16,3 1-6-16,6-1-5 16,6-4-3-16,0-3 0 15,9-2-1-15,-5-5 1 16,5 1 2-16,4 1 2 0,-4-4 1 16,3-2 0-16,-5 2 0 15,-2 0-1-15,0 1-1 16,-3 1-1-16,6 3 0 15,1-4-2-15,5-1 1 16,7 4-1-16,3-7 2 16,3 0 0-16,3-3 1 15,-1-5 2-15,-8-2 4 16,0 0 3-16,-12 3 10 16,-6 2 3-16,-11 1-6 15,-10 1-5-15,-10 2-12 16,0 4-3-16,0 9-5 15,0 3-2-15,7 10-7 16,1-1-1-16,4 4 3 16,6 0 3-16,5 1 8 15,5 0 1-15,10-3 4 0,6-4 1 16,8-8 0-16,3 0 2 16,7-6-13-16</inkml:trace>
  <inkml:trace contextRef="#ctx0" brushRef="#br0" timeOffset="81462.5847">7395 13618 739 0,'-12'0'353'15,"-14"-4"-112"-15,6 3-141 16,20 3-76-16,1 1-23 16,30 4-16-16,19 0 1 0,35-4 0 15,27 2 49-15,37-4 18 16,18-2 1-16,19 1 16 16,2-3-38-16,-10 0-9 15,-13 4-2-15,-39 2-67 16,-25 6-29-16,-43 5-152 15</inkml:trace>
  <inkml:trace contextRef="#ctx0" brushRef="#br0" timeOffset="82102.004">7931 13076 343 0,'13'0'236'15,"10"-2"-9"-15,-4-1-21 16,4-1-11-16,-7-7-9 16,-5-6-17-16,-5-3-32 15,-8-7-21-15,-10-3-35 16,-7 2-8-16,-10-1-24 15,-2 6-14-15,-2 13-27 16,2 5-13-16,3 13-21 16,3 7-5-16,12 11-1 15,5 1 2-15,8 4 7 16,8 4 6-16,12-9 8 16,-2 0 3-16,9-4 5 15,-3-10 1-15,0-1 6 16,5-8 1-16,-3-4 3 15,-1 0 2-15,-6-9 5 16,-5 3 3-16,-6-6 3 0,-3 4 1 16,-5 8-6-16,-1 4-6 15,-5 12-5-15,-1 2-4 16,-2 6-1-16,-1 6 2 16,4 6-2-16,0 2 1 15,5 2-1-15,1-3 1 16,4-3 2-16,3-4 3 15,0-10-68-15,3-1-89 16</inkml:trace>
  <inkml:trace contextRef="#ctx0" brushRef="#br0" timeOffset="82386.0319">8151 13250 639 0,'4'-6'331'0,"6"-5"-47"15,5-1-115-15,11 2-67 16,6 3-14-16,2 4-41 16,-3 3-6-16,-9 6-8 15,-3 2-2-15,-15 3 11 16,-3 1 18-16,-5 3 24 16,-9 2 6-16,0 0-17 15,1 1-23-15,3 0-28 16,0-5-9-16,9 0-6 0,4-3-3 15,9-1-4-15,2-1-1 16,5-4-3-16,5-2 2 16,0-2-91-16,5 2-133 15</inkml:trace>
  <inkml:trace contextRef="#ctx0" brushRef="#br0" timeOffset="82811.0187">7681 14023 703 0,'3'-1'371'16,"3"1"-19"-16,3 14-309 15,5 7-34-15,4 11 2 16,-1 3 8-16,-1 4 20 16,-2 2 6-16,-7-7-7 15,1-5-3-15,-6-13-2 16,-1-3 13-16,2-13 37 0,1-9 5 15,1-11 14-15,-2-10 5 16,3-6-27-16,-2-2-5 16,7-1-22-16,5 2-22 15,4 2-22-15,7 0-6 16,11 9-16-16,4 8-5 16,3 12 46-16,-6 11-95 15,-5 12-190-15</inkml:trace>
  <inkml:trace contextRef="#ctx0" brushRef="#br0" timeOffset="83124.7276">8027 14335 1027 0,'3'-11'450'16,"5"-6"-241"-16,6 2-88 15,4 2-31-15,3 9-46 16,0 3-16-16,-4 4-24 16,-5 5 0-16,-6 5 5 15,-8 3 7-15,-6 7 18 16,-4-1 7-16,-3 3 0 16,0 1-3-16,5-7-16 0,7 1-4 15,3-6-7-15,6-5 2 16,11-4 2-16,4-2-2 15,10-3-1-15,5-2-3 16,-2-1-4-16,1 1 3 16,-4-3-2-16</inkml:trace>
  <inkml:trace contextRef="#ctx0" brushRef="#br0" timeOffset="84837.0676">14682 9424 414 0,'0'-3'244'0,"0"-1"-36"16,0-4-68-16,10 2-12 16,3 2-5-16,4 0-8 15,9 6-15-15,-4 5-16 16,-2 1-16-16,-3 2-1 15,-10 3-6-15,-7-4 3 16,-10 4-6-16,-6 2-4 16,-9 0-14-16,3 3-16 0,5 2-16 15,5-5-4-15,12 2-6 16,2-6-6-16,15-4-5 16,8-2-1-16,9-2 6 15,6-3 3-15,-6 1 7 16,-4 1 3-16,-18 4-18 15</inkml:trace>
  <inkml:trace contextRef="#ctx0" brushRef="#br0" timeOffset="85651.1804">14151 11201 316 0,'-2'-8'266'0,"2"-10"76"16,-3-1-21-16,3 5-66 15,0 3-53-15,1 4-87 16,-1 7-42-16,5 7-59 16,2 8-7-16,1 9-9 15,0 6 1-15,-4 1 8 16,-5-1 3-16,2-3 2 16,1-7 2-16,-1-7 4 0,8-6 8 15,-2-13 8-15,7-6 2 16,4-16 25-16,-1-4 8 15,8-4 4-15,-2 4 2 16,3 6-34-16,3 6-17 16,-1 7-22-16,-1 6-6 15,-5 7-79-15,-4 3-76 16</inkml:trace>
  <inkml:trace contextRef="#ctx0" brushRef="#br0" timeOffset="86001.5096">14394 11393 550 0,'-2'1'273'0,"-2"3"-62"16,2-1-52-16,2-3 9 15,0 0-6-15,0-1 2 16,0-1-7-16,0 1-34 15,8-1-8-15,5-8-32 16,26-31-7-16,-33 33-18 16,-3 5-10-16,-3 3-27 15,0 4-10-15,0-4-16 16,-1 10-2-16,1 20 5 16,-1 35 2-16,1-30 1 15,2-3 1-15,-1-9 3 16,1-3 0-16,-2-9 4 0,-3 1 1 15,-3-4 8-15,-2 2-492 16</inkml:trace>
  <inkml:trace contextRef="#ctx0" brushRef="#br0" timeOffset="88144.7539">9352 13695 613 0,'5'-1'267'15,"8"0"-140"-15,12 1-54 16,5 1-6-16,8 1-31 16,0 0-16-16,-4 1-15 15,-6 0-98-15</inkml:trace>
  <inkml:trace contextRef="#ctx0" brushRef="#br0" timeOffset="88324.0673">9377 13832 640 0,'2'4'376'0,"-1"2"-30"16,15-2-157-16,11 1-34 15,12-2-59-15,11-2-27 16</inkml:trace>
  <inkml:trace contextRef="#ctx0" brushRef="#br0" timeOffset="89453.2371">10337 13313 991 0,'0'-5'430'15,"-1"2"-264"-15,3 12-86 16,-1 33-62-16,4 13-30 16,2 26 7-16,-4 7 18 15,3-1 11-15,7 3-34 0,4-16-249 16</inkml:trace>
  <inkml:trace contextRef="#ctx0" brushRef="#br0" timeOffset="89684.2665">10478 13744 657 0,'-2'-1'364'16,"-1"-2"-95"-16,-7 2-103 15,-3 3-41-15,-6 6-53 16,2 2-15-16,3 1-36 16,7-1-19-16,17-1-22 15,5 0-4-15,17-1 3 16,4-3 11-16,3 1 11 16,1-1 3-16,-7 2-53 15,-5 2-101-15</inkml:trace>
  <inkml:trace contextRef="#ctx0" brushRef="#br0" timeOffset="90018.7255">10762 13919 514 0,'3'9'267'15,"2"6"-93"-15,10 0-44 16,0-5-12-16,12-5-15 15,-2-8 2-15,-3-8 11 16,0-4 3-16,-10-6-7 16,-3 3-15-16,-9-3-22 15,-1 1-13-15,-13 7-32 16,-3-1-10-16,-3 6-23 16,-4 3-12-16,3 11-19 15,1 10-7-15,10 17-1 16,2 2 8-16,8 9 16 15,5-4 4-15,5-8 8 16,5-2 3-16,9-12 18 16,3-7 5-16,3-3 8 15,0-5 3-15,0-3-65 0</inkml:trace>
  <inkml:trace contextRef="#ctx0" brushRef="#br0" timeOffset="90599.209">11394 13909 694 0,'4'5'265'0,"1"-2"-141"15,29 2-147-15,14 0-3 0,40-4 48 16,21-4 29-16,44-1 26 16,13-4 5-1,26 3-31-15,5 4-18 0,-17 2-11 16,-12 2 1-16,-40-3-19 15,-22 3-162-15</inkml:trace>
  <inkml:trace contextRef="#ctx0" brushRef="#br0" timeOffset="91168.9712">12138 13397 551 0,'2'-8'306'0,"0"-10"-41"16,3-2-61-16,-5-2-48 15,-4 1-16-15,-8-1-36 16,-8 1-20-16,-10 6-46 16,-5 3-19-16,-4 9-19 15,5 4-8-15,4 9-15 16,8 4-5-16,8 9-6 15,4 4-1-15,11 3 15 16,6 1 5-16,10-6 7 16,7-3 6-16,6-8 5 15,4-6 6-15,2-8 6 16,-7-4 4-16,-2-11 4 16,-5-3 0-16,-7-3-4 15,-2 3 15-15,-8 9 8 16,-4 3-7-16,1 12-12 15,-4 7-20-15,-3 11-22 16,4 8 2-16,-3 8 10 16,3 1 3-16,6-2 6 0,-4-3 5 15,2-11 4-15,1-2 4 16,-2-6-131-16,1-3-152 16</inkml:trace>
  <inkml:trace contextRef="#ctx0" brushRef="#br0" timeOffset="91379.0538">12330 13615 576 0,'1'-9'338'0,"6"-8"1"16,1-4-111-16,-1 3-41 16,3-1-33-16,-7 8-49 15,0 3-31-15,-1 11-53 16,-4 9-5-16,-1 7-19 15,2 10 1-15,-4-1 8 16,2 2 2-16,2-2 5 16,2-1-49-16</inkml:trace>
  <inkml:trace contextRef="#ctx0" brushRef="#br0" timeOffset="93134.7172">12115 14116 818 0,'1'1'360'16,"-1"2"-177"-16,-7 3-60 15,-7 7-65-15,-7 1-12 16,-1 8-10-16,5 1-10 0,8-2-9 16,7 1-3-16,10-3-15 15,8-4-1-15,10-5 2 16,4-1 1-16,4-4 4 15,-7 0 1-15,-1 3 0 16,-8-4-13-16,-2 2-56 16,-3 0-49-16,-6-5-228 15</inkml:trace>
  <inkml:trace contextRef="#ctx0" brushRef="#br0" timeOffset="93356.0563">12263 14150 982 0,'-2'4'413'0,"-4"8"-223"16,-2 6-55-16,0 12-53 15,1 3-14-15,3 10-29 16,-1 3-12-16,5 0-9 0,0-2-3 16,5-12 3-16,0 0 10 15,-2-13 30-15,1-5 10 16,-6-5 11-16,2-7-4 15,0 2-20-15,-6-2-44 16</inkml:trace>
  <inkml:trace contextRef="#ctx0" brushRef="#br0" timeOffset="94090.4135">13420 13617 914 0,'0'-2'410'15,"0"4"-215"-15,1 6-90 16,0 18-97-16,0 12-12 16,-1 15 7-16,-1 6 3 15,-1-1 12-15,-3-2 3 16,1-11-33-16,-1-8-88 15</inkml:trace>
  <inkml:trace contextRef="#ctx0" brushRef="#br0" timeOffset="94260.3589">13241 13856 1027 0,'2'-2'450'15,"9"-3"-206"-15,11 1-162 16,13-3-28-16,18 0-26 16,6 2-7-16,3 3-72 15</inkml:trace>
  <inkml:trace contextRef="#ctx0" brushRef="#br0" timeOffset="94897.9868">14013 13373 927 0,'0'-5'407'16,"0"-5"-208"-16,2 10-119 15,0 26-74-15,-1 11-16 0,1 24 8 16,1 9 11 0,2 4 16-16,0-5 1 0,1 0-4 15,-2-3 0-15,0-9-1 16,0-4 3-16,5-24 0 16,-3-11 1-16,6-21 1 15,1-6-6-15,1-16-6 16,-1-8-4-16,1-6-4 15,-1 0 0-15,-5 9-4 16,-1 9-1-16,-5 14-8 16,-2 5-9-16,-8 8-2 15,3 7-2-15,-4 2 5 16,6 4 5-16,10-3 5 16,0-1 0-16,12-2 2 15,2 0 0-15,7-2 0 16,5-3 3-16,2-2 2 15,2-1 5-15,-7-7 9 0,-2-3 5 16,-7-7 11-16,-5-3 6 16,-5-6 13-16,-9 1 2 15,-9-3-5-15,-3 2-9 16,-8 8-34-16,3 5-14 16,2 9-25-16,-1 7-9 15,13 11 4 1,-1-10 6-16,2 0 12 0,2 30 8 15,9 12 9-15,6-1 10 0,6-25 23 16,2 3 8-16,1-11 8 16,3-5-5-16,4-7-32 15,-1-5-48-15</inkml:trace>
  <inkml:trace contextRef="#ctx0" brushRef="#br0" timeOffset="95407.0462">14944 13947 973 0,'-5'0'353'0,"5"0"-306"16,13-1-20-16,30 1-29 15,10 1-6-15,27 2 22 16,10 6 12-16,32 1 21 15,10-2 11-15,17 4-7 16,14-3-8-16,-16-8-8 16,1 2-4-16,-23-13-24 15,-18-7-51-15,-19-3-140 16,-17-3-113-16</inkml:trace>
  <inkml:trace contextRef="#ctx0" brushRef="#br0" timeOffset="96020.8577">15450 13361 72 0,'0'0'57'0,"5"2"60"15,0 5 2-15,6-4 59 16,3 3 16-16,-3-6 6 15,2-2-5-15,-3-6-19 16,-1-3-19-16,-1-3-43 16,-8-4-19-16,-3 0-31 15,-3-2-16-15,-9 4-27 16,-2 4-13-16,-7 5-25 16,-5 6-4-16,-1 7-10 0,1 3-3 15,6 12 3-15,6 4 4 16,11 8 7-16,6 1 6 15,13-2 8-15,5-2 1 16,10-10 2-16,2-7 3 16,1-11 5-16,-1-4 6 15,-4-9 9-15,-5-1 5 16,-11-6 13-16,-1 0 12 16,-6 2 14-16,-3 3-2 0,1 11-33 15,-1 5-22-15,-4 12-30 16,-1 9-9-16,-2 11 11 15,1 5 4-15,2 2 12 16,2-4 5-16,1-5 5 16,1-4 3-16,3-7-35 15,0-1-57-15</inkml:trace>
  <inkml:trace contextRef="#ctx0" brushRef="#br0" timeOffset="96350.6828">15690 13575 735 0,'3'-5'379'16,"4"-3"-100"-16,10 3-136 15,3 0-32-15,7 4-40 0,0 2-12 16,-1 7-31-16,-3 1-7 15,-7 3-8-15,-5-1-1 16,-11 1 2-16,-4-1 6 16,-11 2 4-16,-5-1-2 15,3 4-5-15,1-1-6 16,5 0-7-16,9 1-1 16,2-6 0-16,7-1 0 0,8-2 3 15,1-4 1-15,6-2-1 16,0 1 5-16,-1 0-111 15,-1 4-92-15</inkml:trace>
  <inkml:trace contextRef="#ctx0" brushRef="#br0" timeOffset="97917.5784">15693 14230 666 0,'2'-6'371'0,"4"-1"-79"15,-6 0-111-15,-3 0-30 16,-11 3-54-16,-4-1-25 15,-4 5-38-15,-5 0-12 16,4 5-17-16,-2 3-5 16,3-1-1-16,2 1-2 0,3-1 2 15,3 0 1-15,4-2 1 16,2 0 2-16,2-2-2 16,-1 2-1-16,2 2-4 15,0-1-1-15,0 2 0 16,-3-1 2-16,2 2 3 15,0-1 0-15,5-3 2 16,1-1 1-16,2-3 5 16,-2-1 2-16,0-1 2 15,0 0 2-15,0 0-6 16,11-1-2-16,8-1-14 16,34 3-8-16,-19 11-7 15,2 5 0-15,-1 10 12 16,3 7 5-16,-11 2 10 15,-10-1 2-15,-14-3 3 16,-13-2 9-16,-13-3 24 0,-1 2 8 16,-14-11 15-16,-2-3-2 15,-3-10-20-15,3-4-5 16,13-3-70-16,10-6-54 16</inkml:trace>
  <inkml:trace contextRef="#ctx0" brushRef="#br0" timeOffset="104040.0219">16807 13878 414 0,'0'-1'281'15,"4"-1"46"-15,5 1-137 16,15-2-91-16,9 1-19 16,16 0-47-16,2 2-13 0,-3 0-9 15,-8 1 18-15,-8 1-127 16,-5 2-137-16</inkml:trace>
  <inkml:trace contextRef="#ctx0" brushRef="#br0" timeOffset="104253.366">16839 14027 853 0,'12'6'368'0,"18"-3"-189"15,11 4-18-15,11-3-42 16,1-4-26-16,-1 0-40 0,-4-2-3 16,-5 2-160-16</inkml:trace>
  <inkml:trace contextRef="#ctx0" brushRef="#br0" timeOffset="105193.9086">1637 15288 833 0,'-3'2'396'16,"-6"0"-156"-16,11 1-152 15,7 1-36-15,13 1-47 16,10 2-6-16,10 1 0 16,4-1 2-16,6-3 33 15,-2-1-64-15,-4 1-274 16</inkml:trace>
  <inkml:trace contextRef="#ctx0" brushRef="#br0" timeOffset="105383.0946">1664 15475 659 0,'9'6'315'0,"13"3"-98"15,7-1-14-15,3-3-28 16,6-2-30-16,1-1-59 16,1 2 3-16</inkml:trace>
  <inkml:trace contextRef="#ctx0" brushRef="#br0" timeOffset="106294.7697">2542 14946 1068 0,'-1'2'426'0,"-5"2"-254"0,1 21-144 16,2 10-19-16,5 21 1 16,1 11 2-16,-2 9 11 15,7 7-7-15,-8-10 2 16,5-7 2-16,3-16 2 16,-6-11-1-16,7-12-35 15,-4-11-28-15,-1-12-48 16,5-4-15-16,-2-13 11 15,7-3 21-15,3-8 40 16,-2-3 13-16,2 1 17 16,0 2 3-16,-3 3 4 15,-5 6 19-15,-10 7 39 16,-7 8 14-16,-13 6 15 16,1 5-10-16,0 6-29 0,1-3-15 15,8 2-25-15,5 0-12 16,5-2-14-16,8 0-3 15,12-1 6-15,-4-2 4 16,9-1 7-16,-1-1 2 16,1-3 3-16,4-1-5 15,-5-5-3-15,-4-4 0 16,-5-3 2-16,-3 5 3 16,-5-1 2-16,1 3-3 0,0 4-3 15,0-4-2-15,5 6-1 16,0 0 0-16,12 1 1 15,4 0-2-15,8-3 2 16,6 1 1-16,-7-10 5 16,-1-2 5-16,-8-3 7 15,-6-6 3-15,-9 2 7 16,-3-1 5-16,-12 2 0 16,-7 2-2-16,-5 4 1 15,-4 7 0-15,-3 1-5 16,-5 6-4-16,2 8-20 15,6 2-12-15,8 10-13 16,10 3 1-16,9 2 1 16,9 0 4-16,10-1 8 15,2-2 6-15,0-7 8 0,-1-6 7 16,6-7-2-16,0 0-202 16</inkml:trace>
  <inkml:trace contextRef="#ctx0" brushRef="#br0" timeOffset="107148.7913">3739 14812 892 0,'-7'28'314'15,"-11"48"-253"-15,-2 23-14 16,-1 39 13-16,3 17 0 15,6 11-13-15,9-2-7 16,16-9-4-16,7-15-4 16,17-27-6-16,6-13-2 0,6-32 26 15,7-12-56-15</inkml:trace>
  <inkml:trace contextRef="#ctx0" brushRef="#br0" timeOffset="107946.9428">4450 15556 274 0,'-57'7'191'0,"-41"-1"24"15,15 8-30-15,15-3 12 16,32-7-41-16,20 3-41 15,29-2-81-15,20-2-20 0,50 2 20 16,21-5 24-16,54-2 36 16,30-4-1-16,36-1-18 15,22-2-17-15,16 1-28 16,-12 1-8-16,-21 0-10 16,-22 1 1-16,-45 0-3 15,-19 1 5-15,-33 1-140 16</inkml:trace>
  <inkml:trace contextRef="#ctx0" brushRef="#br0" timeOffset="109779.1366">5307 15145 391 0,'3'-3'238'0,"3"-4"-41"0,0 1-30 16,0-1-3-16,-2-1-19 15,0-1-12-15,-3-6-18 16,-1-2-9-16,-2-2-23 16,-5-4-8-16,-9 0-10 15,-3 2-12-15,-9 2-11 16,-3 4-7-16,-3 8-22 16,-2 3-13-16,3 14-26 15,3 3-9-15,11 13-5 16,5 0 3-16,14 7 16 15,6-7 5-15,14-6 5 16,6 0 0-16,11-12 3 16,5 2 1-16,0-10 5 15,-4-6 3-15,-9-3 7 0,-7-4 3 16,-14 0 5-16,-2 1 2 16,-6 0-1-16,-4 4 10 15,-1 2 1-15,-3 6-6 16,-4 7-16-16,5 6-20 15,1 11-16-15,3 4 2 16,3 9 13-16,0 1 6 16,2 2 11-16,2-2 4 15,-2-7-15-15,4-3-61 0,3-10-399 16</inkml:trace>
  <inkml:trace contextRef="#ctx0" brushRef="#br0" timeOffset="110001.571">5457 15271 722 0,'4'-9'374'0,"1"-17"-100"16,3 4-83-16,-1 1-74 15,-2 3-7-15,0 14-40 16,-3 1-6-16,0 18-28 15,-1 7-29-15,1 14-7 16,4 5 2-16,-2 6 9 16,3-2-61-16</inkml:trace>
  <inkml:trace contextRef="#ctx0" brushRef="#br0" timeOffset="110479.7321">5176 15767 858 0,'-4'0'374'0,"-5"5"-178"16,-3 5-71-16,-3 7-51 16,0 5-19-16,6 4-30 15,5 3-12-15,9 3-12 16,9 1-1-16,8-8-3 16,1 0 5-16,4-13 11 15,0-5 1-15,-1-9-22 16,0-5-28-16,-2-4-87 15,-4-8-46-15,-6-4-77 16,-2-5 24-16,-6-3 106 16,-5 2 102-16,-4 4 191 0,-2 4 32 15,0 13 7-15,1 8-38 16,0 18-68-16,-2 10-27 16,0 17-27-16,0 6-16 15,3 2-23-15,3-4-3 16,3-6-2-16,2-5 0 15,2-2-9-15,-4-4-48 16</inkml:trace>
  <inkml:trace contextRef="#ctx0" brushRef="#br0" timeOffset="110994.2222">6997 15415 1158 0,'0'0'464'0,"-1"7"-305"16,-3 8-62-16,4 15-70 15,-1 10-4-15,2 11-10 16,3 2-2-16,-1 2-3 15,-3-7 2-15,3-5-6 16,-2-5-45-16,1-13-203 16</inkml:trace>
  <inkml:trace contextRef="#ctx0" brushRef="#br0" timeOffset="111169.1743">6851 15646 1090 0,'8'2'444'0,"15"2"-296"0,8 1-13 15,5-4-50-15,7 0-33 16,9 3 0-16,-1-4-67 16</inkml:trace>
  <inkml:trace contextRef="#ctx0" brushRef="#br0" timeOffset="111590.6031">7477 15661 1137 0,'-4'0'433'16,"-2"4"-296"-16,9 2-107 16,27 3-30-16,15 2 4 15,49-5 19-15,22 0 19 16,43-3 8-16,18-1 3 16,18-1-16-16,10 0-16 15,-11-1-9-15,-17-3-2 0,-17-3 29 16,-26 0-69-16,-37 3-402 15</inkml:trace>
  <inkml:trace contextRef="#ctx0" brushRef="#br0" timeOffset="112471.0038">8405 15368 792 0,'-1'-5'412'0,"-3"-5"-135"0,1-1-127 15,5 0-36-15,10 0-59 16,7 3-16-16,12 6-13 16,2 2-4-16,1 7-12 15,-4 2-4-15,-9 9 0 16,-7 2 8-16,-15 8 20 16,-6 1 10-16,-11 0 18 15,1-4-4-15,3-4-18 16,5-7-11-16,8-9-40 15,3 2-51-15</inkml:trace>
  <inkml:trace contextRef="#ctx0" brushRef="#br0" timeOffset="115364.982">8044 15113 184 0,'6'0'140'16,"5"5"9"-16,4-7 4 16,2 1 1-16,7-1-11 15,-4-7-8-15,0-2 9 0,-2-1 7 16,-8-8 10-16,-5 3-4 15,-7-6-15-15,-7 1-16 16,-9 5-32-16,-6 3-15 16,-6 10-43-16,-2 3-12 15,0 8-24-15,5 3-11 16,6 11-18-16,4 0-6 16,14 4 1-16,2 1 4 15,9-7 8-15,8 2-13 16,6-7-6-16,4-5-1 0,3-9 8 15,0-7 20-15,-6-3 16 16,-3-5 4-16,-7-1 4 16,-3 5 1-16,-6 2 0 15,0-1-2-15,-4 8-6 16,0 6-3-16,-2 9-7 16,1 7-5-16,4 18-1 15,0 2 2-15,-1 7 6 16,3 6 5-16,-4-6 5 15,1 2 3-15,-2-14-7 16,2-5-35-16,-1-12-429 16</inkml:trace>
  <inkml:trace contextRef="#ctx0" brushRef="#br0" timeOffset="115751.4377">8570 15579 1127 0,'18'5'228'0,"7"-17"-4"15,15 4-37-15,1 2-78 16,-6 4-35-16,-12 2-79 16,-6 2-478-16</inkml:trace>
  <inkml:trace contextRef="#ctx0" brushRef="#br0" timeOffset="116440.1706">8401 15912 500 0,'-15'0'293'0,"-11"-1"-58"15,-5 3-90 1,-3 2-51-16,2 5-61 0,4 2-19 16,9 1-16-16,3 0-3 15,6 1 2-15,3-1 10 16,5-2 14-16,-1-1 21 15,-1-1 41-15,-2 2 0 16,-1 2-5-16,2-1-19 16,-1 0-38-16,3-6-11 15,3-2-11-15,3 1-3 16,-3-4-2-16,0-1 1 0,16-2 15 16,37-5 2-16,-24 6 19 15,-3 2 3-15,2 8-9 16,-1 3 1-16,-4 4-18 15,1 4-1-15,-7 3 0 16,-9-3 2-16,-8 4 10 16,-7-2 4-16,-12-4 11 15,-1-2 7-15,-11-9-2 16,-7-6-7-16,-6-11-57 16,-1-5-56-16,7-4-140 15,9 3-297-15</inkml:trace>
  <inkml:trace contextRef="#ctx0" brushRef="#br0" timeOffset="116947.4351">9212 14683 993 0,'10'3'355'0,"19"19"-286"16,-1 15-32-16,10 40-3 15,-1 19-1-15,-10 29-10 16,3 15-3-16,-16 15-4 16,-11 8-1-16,-13 10 0 0,-6-7 1 15,-12-27-2-15,6-10 0 16,-2-29 0-16,1-11 0 16,5-21 7-16,-2-16-18 15,12-27-103-15,5-12-141 16</inkml:trace>
  <inkml:trace contextRef="#ctx0" brushRef="#br0" timeOffset="117278.7453">9906 15691 717 0,'6'3'283'16,"7"3"-168"-16,9-3-66 16,14 1-19-16,-1-1-4 15,3-3-9-15,1 2-25 16</inkml:trace>
  <inkml:trace contextRef="#ctx0" brushRef="#br0" timeOffset="117462.3195">9900 15777 1008 0,'1'2'440'16,"4"4"-199"-16,7 8-164 15,6 0-13-15,11 2-36 16,3 1-13-16,8-6-47 15</inkml:trace>
  <inkml:trace contextRef="#ctx0" brushRef="#br0" timeOffset="118101.6732">10973 15655 701 0,'4'-12'338'0,"4"-7"-110"15,-1-2-29-15,-4-3-43 16,1 5-20-16,-5-5-42 16,-4 2-18-16,-7 3-29 15,-3 0-13-15,-6 8-17 16,-5 3-6-16,1 10-14 15,-1 2-10-15,6 8-15 16,5 5-4-16,8-1-2 16,4 4 3-16,9 4 9 15,3-5 3-15,4 3 7 16,2-4 3-16,7-8 5 16,3 3 1-16,5-9 3 15,-2-4 1-15,0-2 3 16,-4-1-1-16,-3 2-4 0,1 5-4 15,-7 10-7-15,-4 3-2 16,-9 11 4-16,-6 0 3 16,-14 5 8-16,-2 1 3 15,-8-4 6-15,0 0 2 16,2-11 10-16,1-5 6 16,0-17 2-16,1-10-4 15,10-14-16-15,2 0-12 16,8 0-23-16,4 2-11 0,4 13-49 15,4 3-51-15</inkml:trace>
  <inkml:trace contextRef="#ctx0" brushRef="#br0" timeOffset="118268.2636">11289 15715 1223 0,'1'0'570'16,"1"-1"-257"-16,-4-1-160 16,2 2-46-16,0-1-83 15,0 0-82-15</inkml:trace>
  <inkml:trace contextRef="#ctx0" brushRef="#br0" timeOffset="118701.2676">11532 15682 500 0,'-2'-10'298'0,"0"-16"-5"16,2-6-79-16,2-1-61 15,4-2-15-15,2 7-17 16,-1 5-8-16,-2 9 12 15,-1 4-18-15,-4 9-48 16,-1 4-20-16,-1 8-42 16,-3 8-7-16,6 18 1 15,0 6 2-15,4 12 3 16,1 0 4-16,-3-4 2 16,1-6 3-16,3-10 2 15,-3-5 0-15,2-14-55 0,1-2-64 16</inkml:trace>
  <inkml:trace contextRef="#ctx0" brushRef="#br0" timeOffset="119090.9276">11938 15588 746 0,'-5'-8'386'16,"-6"-7"-128"-16,-2 6-85 15,-3 5-34-15,-6 4-63 16,-1 1-25-16,1 10-40 16,-2-1-11-16,5 7-20 15,6 5-7-15,0 6-5 16,6 4-1-16,9 6 9 15,2 0 3-15,8-1 8 16,8-2 2-16,9-11 4 16,4-6 5-16,8-15 9 15,-4-10 20-15,-3-15 29 16,-2-6 14-16,-13-11 31 0,0-5 0 16,-15 0-22-16,-4 0-13 15,-12 10-39-15,-8 9-25 16,-8 9-50-16,-4 11-42 15</inkml:trace>
  <inkml:trace contextRef="#ctx0" brushRef="#br0" timeOffset="119601.176">12214 15255 737 0,'0'-1'368'0,"0"-3"-126"15,2-2-39-15,-2 5-70 16,0 0-27-16,0 0-35 16,0 0-16-16,-1 0-35 15,0-1-15-15,0 1-20 16,0 0-9-16,-1 1 2 0,1 0 3 16,0 4 8-16,2 11 5 15,12 23 4-15,-6-29 1 16,1-3 1-16,7-4 0 15,-6-2 7-15,3-4 5 16,-1-4 24-16,-2-2 5 16,-1-6 12-16,-2-1 1 15,-6-4-13-15,-4 0-2 16,-9 2-13-16,-2 2-8 0,-5 6-18 16,2 3-10-16,3 8-16 15,2 3-16-15,3 12-30 16,3-1-27-16,6 6-76 15,2-1-59-15</inkml:trace>
  <inkml:trace contextRef="#ctx0" brushRef="#br0" timeOffset="119948.7186">12303 15269 627 0,'-2'-3'288'0,"2"0"-103"0,2 1-17 15,-2 0-27-15,0 1-21 16,-2 1-50-16,1 0-24 15,0 0-35-15,1 14-4 16,8 37-9-16,-5-25-1 0,-3 0 4 16,1 0 4-16,-5 1 10 15,-5-9 5-15,-5 1 16 16,-7-9 8-16,-5-7 6 16,2 0-3-16,-1-7-19 15,4-3-20-15,10 3-96 16</inkml:trace>
  <inkml:trace contextRef="#ctx0" brushRef="#br0" timeOffset="121166.039">12776 14912 820 0,'-15'33'308'0,"-17"48"-214"0,-1 20-29 15,3 44-3-15,4 12-13 16,8 22-21-16,11 2-8 16,23-26-7-16,8-14 0 15,12-36-1-15,4-18 2 16,-6-23 20-16,-3-11-43 16</inkml:trace>
  <inkml:trace contextRef="#ctx0" brushRef="#br0" timeOffset="121814.7109">13152 15763 613 0,'-8'2'236'15,"-3"5"-142"-15,23-1-85 16,9 5 1-16,33-3 45 15,19-3 31-15,48-3 66 16,22-6 32-16,44-1-10 16,9-1-24-16,0 1-69 15,0 1-35-15,-36 3-29 16,-16 1 6-16,-37 4 5 16,-23 0 2-16,-28 1-8 0,-15 0-53 15,-20-4-282-15</inkml:trace>
  <inkml:trace contextRef="#ctx0" brushRef="#br0" timeOffset="123473.9407">13505 15346 456 0,'-15'3'262'0,"-17"0"7"16,-4-3-66-16,3-12-58 0,5-8-25 16,12-12-78-16,8-2-27 15,16-1-32-15,9 2-5 16,10 8 22-16,5 8 15 16,5 10 24-16,-3 7 7 15,-1 12-9-15,-8 3-5 16,-11 12 2-16,-8 3 2 15,-20 6 1-15,-7 4 0 16,-15 2-9-16,1 1-4 0,5-8-3 16,3-4-2-16,14-12-7 15,4-11-5-15,7-6-14 16,3 2-6-16,6-3 0 16,-7-1-1-16,0 0 16 15,10 1 4-15,9 4 3 16,28 17 2-16,-29-10 25 15,1-3-62-15</inkml:trace>
  <inkml:trace contextRef="#ctx0" brushRef="#br0" timeOffset="123624.5444">13781 15413 1276 0,'-5'0'525'0,"-2"0"-335"16,0-1-70-16,4-2-80 16,5 3-93-16</inkml:trace>
  <inkml:trace contextRef="#ctx0" brushRef="#br0" timeOffset="123862.1134">13997 15206 1035 0,'0'-3'474'0,"0"-2"-253"16,3 9-67-16,-5-4-91 16,1 14-28-16,-4 57-8 15,0-20 0-15,-1 6-14 16,5 1-2-16,1-11 0 15,0-9 2-15,6-15-58 16,3-6-99-16</inkml:trace>
  <inkml:trace contextRef="#ctx0" brushRef="#br0" timeOffset="124192.267">14289 15217 911 0,'-9'-5'430'0,"-7"-5"-184"15,1 12-148-15,-3 5-45 16,5 11-53-16,0 7-9 16,1 10-2-16,7 7-1 15,6 5 7-15,4 3 1 16,9-7 3-16,5-6-1 15,3-14 0-15,4-9 2 0,0-13 36 16,0-5 38-16,1-16 59 16,-6-6 19-16,-4-12-17 15,-4-5-30-15,-11-1-54 16,-2 3-21-16,-14 7-24 16,-5 5-32-16,-3 13-114 15,2 8-460-15</inkml:trace>
  <inkml:trace contextRef="#ctx0" brushRef="#br0" timeOffset="124391.1015">14438 15068 1080 0,'10'-1'441'0,"9"1"-268"16,6 0-111-16,6 3-15 16,1 5-30-16,-2-2-6 15,-2 0-115-15</inkml:trace>
  <inkml:trace contextRef="#ctx0" brushRef="#br0" timeOffset="124703.3154">14918 14925 772 0,'-5'-1'375'0,"-8"1"-144"16,-1 4-68-16,0 3-93 16,-2 4-29-16,0 3-32 15,3 10-14-15,2 2-5 16,4 3-1-16,6 3 2 15,3-2 1-15,10 2 2 16,1-6 0-16,4-4 4 16,2-6 2-16,0-9-18 15,-4-4 66-15,-6-4 71 16,-7-6 23-16,-11-4 46 16,-5-2-63-16,-6-5-67 15,0 6-25-15,6 3-101 16,2 2-103-16</inkml:trace>
  <inkml:trace contextRef="#ctx0" brushRef="#br0" timeOffset="125214.9428">13884 16087 864 0,'1'-2'456'0,"3"-3"-77"16,-3 6-246-16,-1-1-39 15,-1 0-59-15,0 0-26 16,-2 4-11-16,-7 20 0 16,-12 29 1-16,14-28-3 15,9 3-1-15,7-3 2 16,11-3 1-16,2-4 2 16,3-9 6-16,0-2 1 0,-4-6 6 15,0-2 4-15,-6-4-50 16,-1-3-47-16,-4-2-216 15</inkml:trace>
  <inkml:trace contextRef="#ctx0" brushRef="#br0" timeOffset="125407.3037">14080 16118 969 0,'-1'0'433'0,"0"1"-233"15,-1 4-63-15,1-5-71 16,-1 8-21-16,1 22-7 15,-1 50-2-15,-2-27-10 16,-1 1-7-16,-2-5-2 16,3-2 0-16,4-18 4 15,0-5 3-15,0-12-62 16,-1-6-470-16</inkml:trace>
  <inkml:trace contextRef="#ctx0" brushRef="#br0" timeOffset="125871.5148">15322 15582 615 0,'0'0'373'0,"2"4"-20"16,-2 9-187-16,1 9-52 16,1 16-44-16,-2 7-21 15,2 12-18-15,0-1-8 16,3 0-6-16,-2-7 2 15,0-14 30-15,-1-9-51 16,-1-14-155-16,0-9-306 16</inkml:trace>
  <inkml:trace contextRef="#ctx0" brushRef="#br0" timeOffset="126259.9103">15200 15771 750 0,'0'-1'389'0,"4"1"-61"0,7 2-133 15,7 4-67-15,8 3-17 16,10 2-46-16,2-1-19 16,5 1-19-16,3-6-5 0</inkml:trace>
  <inkml:trace contextRef="#ctx0" brushRef="#br0" timeOffset="126828.0799">15818 15833 770 0,'1'2'291'0,"8"1"-185"15,11 4-104-15,29 3-10 16,19 3 14-16,38-1 105 16,25-3 39-16,39-3 29 15,7-5-1-15,41 0-96 16,2-3-33-16,-1-6-34 16,10-1-3-16,-37 3-2 15,-15 6-1-15,-37 10-67 16,-22 4-144-16</inkml:trace>
  <inkml:trace contextRef="#ctx0" brushRef="#br0" timeOffset="128257.437">15969 15576 575 0,'-8'-3'309'0,"-4"3"-50"15,8-4-66 1,13 3-62-16,14 1-28 0,11 0-60 15,10 1-1-15,10 6-19 16,-1 1-8-16,3 3-16 16,-8-2-18-16</inkml:trace>
  <inkml:trace contextRef="#ctx0" brushRef="#br0" timeOffset="128662.0789">16650 15318 824 0,'-10'-2'404'0,"-6"-3"-155"15,-6 9-123-15,-6 6-36 16,5 10-64-16,-7 6-21 16,7 10-15-16,7 5-5 15,3 3 2-15,13 1 3 16,12-2-1-16,4-6 2 16,13-7 1-16,2-11 0 0,4-9 9 15,-2-8 7 1,-4-9 17-16,-5-6 9 0,-17-6 23 15,-7-4 12-15,-18-2 11 16,-6 6-10-16,-14 2-30 16,0 8-21-16,5 11-31 15,1 0-5-15,21 7-97 16,9 0-96-16</inkml:trace>
  <inkml:trace contextRef="#ctx0" brushRef="#br0" timeOffset="128840.972">16806 15544 1158 0,'0'-2'551'16,"-4"-4"-213"-16,4 6-217 0,0 0-43 15,0 0-61-15,0 0-12 16,0 0-56-16,0 0-76 15</inkml:trace>
  <inkml:trace contextRef="#ctx0" brushRef="#br0" timeOffset="129064.7147">17027 15345 1305 0,'-3'-7'537'0,"1"-6"-345"16,0 10-61-16,2 12-82 16,6 12-32-16,-5 18-24 15,3 8 4-15,-3 7 5 16,-1-4 2-16,3-5 21 16,-1-7-54-16,2-9-125 15,-1-3-125-15</inkml:trace>
  <inkml:trace contextRef="#ctx0" brushRef="#br0" timeOffset="129398.4667">17330 15402 730 0,'-9'-10'435'16,"-12"-7"-13"-16,-2 3-208 15,1 7-112-15,2 7-50 16,1 7-62-16,1 8-6 16,4 14-8-16,2 2 1 15,9 10 4-15,1-2 4 16,5-5 6-16,4 4 2 0,4-12 3 16,8 1 0-16,5-9-1 15,5-6 4-15,6-12 22 16,0-13 22-16,-2-7 47 15,-5-10 19-15,-10-11 2 16,-7 3-15-16,-9-6-48 16,-4 2-24-16,-6 11-64 15,-2 1-52-15,-4 15-311 16</inkml:trace>
  <inkml:trace contextRef="#ctx0" brushRef="#br0" timeOffset="129730.0267">17345 15105 1107 0,'-2'2'426'0,"0"2"-321"16,4-2-34-16,-2-2-28 15,5 0-8-15,25 6 1 16,39 9-7-16,-28-10-14 15,-2-5 21-15,-4 0-139 16</inkml:trace>
  <inkml:trace contextRef="#ctx0" brushRef="#br0" timeOffset="130070.9509">17949 14945 798 0,'-8'-5'356'0,"-14"-3"-154"0,0 2-73 16,-3 11-49-16,-3 2-20 16,5 13-35-16,-3 6-10 15,3 3-15-15,7 5-6 16,8 0-5-16,6-1 1 15,11 1 3-15,3-4 4 16,11-6 7-16,4-5 5 16,2-7 34-16,-1-8 22 15,-5-10 39-15,-5-8 17 0,-12-7-17 16,-8-1-17-16,-17-1-35 16,-7 7-22-16,-12 7-24 15,0 4-36-15</inkml:trace>
  <inkml:trace contextRef="#ctx0" brushRef="#br0" timeOffset="130731.6994">16951 16119 659 0,'5'0'365'0,"4"-5"-74"16,-6 1-22-16,-5 1-81 15,-7-4-52-15,-13-1-72 16,-5 0-22-16,-6 3-26 15,1 4-12-15,-1 6-11 16,8 3-5-16,4 2-2 16,3-1 1-16,5 0 2 15,4 2 2-15,0 0 1 16,2 3 0-16,0 0 1 16,-1 1 2-16,4 0 5 15,0-1 1-15,1-3 3 16,1-4 2-16,5-7 1 15,7 0 1-15,9-7-1 0,8 2-1 16,5-1-7-16,6 2 4 16,6 8 5-16,1 4 1 15,-1 11 6-15,-7 5-5 16,-17 3 1-16,-7 3 5 16,-19-1 17-16,-6 1 8 15,-17 0 6-15,-5-5 0 16,-5-4-3-16,-1-11-3 15,3-11-53-15,3-8-62 0,14-11-300 16</inkml:trace>
  <inkml:trace contextRef="#ctx0" brushRef="#br0" timeOffset="131226.2063">18221 14790 786 0,'11'9'320'0,"16"28"-207"15,7 19-17-15,18 39-25 16,0 16-2-16,-6 32 21 16,-9 9-11-16,-17-1-21 15,-12 15-4-15,-21-21-24 16,-8-2-4-16,-22-4 0 16,-9-17-1-16,-4-13-2 15,-2-11-2-15,12-26 0 16,9-18 3-16,16-24 0 15,6-11-43-15,15-19-235 16</inkml:trace>
  <inkml:trace contextRef="#ctx0" brushRef="#br0" timeOffset="131752.4803">18912 15806 519 0,'-1'-7'357'15,"1"-6"-5"-15,6-2-154 16,3-1-64-16,7-1-54 16,1 1-12-16,2 4-10 15,0 9-4-15,-1 7-27 16,-5 7-14-16,1 6-5 16,1-1 1-16,-1-2 14 0,2-5 7 15,-1-9 32-15,-2-3 8 16,-4-9 6-16,-3-3-3 15,-4-1-40-15,-2 1-9 16,-1 5-92-16,-1 3-59 16,-1 6-372-16</inkml:trace>
  <inkml:trace contextRef="#ctx0" brushRef="#br0" timeOffset="132021.1894">18845 15986 763 0,'9'2'372'16,"6"0"-158"-16,15 2-35 16,4-2-7-16,5 0-48 15,2 2-29-15,3-3-39 16,0-1-13-16,-2 0-23 15,-3-5 0-15,-12-2-1 16,-5 3-1-16,-10-1-6 16,-4 5-5-16,-8 4-21 15,1-2-45-15,-1-2-467 16</inkml:trace>
  <inkml:trace contextRef="#ctx0" brushRef="#br0" timeOffset="134897.6437">19522 15892 947 0,'-4'4'383'0,"7"2"-228"15,8-2-27-15,18 5-23 16,15-3-15-16,20 1-34 16,8 1-11-16,2-9 7 15,-6 1-61-15</inkml:trace>
  <inkml:trace contextRef="#ctx0" brushRef="#br0" timeOffset="135360.1303">20471 15664 795 0,'-5'-6'430'16,"-11"-6"-72"-16,3 6-138 16,-11 6-101-16,-2 3-42 0,-6 13-64 15,2 5-18-15,5 13-20 16,3 6-1-16,11 11 5 15,4 3 5-15,10 1 9 16,6-5 4-16,12-11 1 16,4-7-2-16,5-18-1 15,4-7 5-15,-2-13 12 16,-6-11 23-16,-9-5 40 16,-2-3 17-16,-17-4 13 15,-2 5-14-15,-9 5-48 16,-10 5-27-16,-4 14-28 15,-3 4-8-15,0 2-69 16,5 2-68-16</inkml:trace>
  <inkml:trace contextRef="#ctx0" brushRef="#br0" timeOffset="135601.6693">20633 16076 911 0,'-1'3'441'0,"-2"2"-143"15,-1-1-102-15,3-4-81 16,1 0-42-16,0 0-58 15,0 0-58-15</inkml:trace>
  <inkml:trace contextRef="#ctx0" brushRef="#br0" timeOffset="136128.1488">20723 15689 830 0,'-2'-2'397'16,"0"1"-157"-16,2-3-56 16,0 3-58-16,0 0-27 15,15-1-26-15,42-7-7 16,-18 6-11-16,3 2-13 0,-4 2-17 16,-2 4-5-16,-11 3-8 15,-7 2 0-15,-7 2 2 16,-9 2-1-16,-8 0-2 15,-7 2-1-15,-5 1 1 16,-5-2 0-16,6-2-11 16,8-2-11-16,3-5-18 15,8 1-5-15,7-2 4 16,0-2 6-16,3 3 7 16,5 3-3-16,-2 7 4 15,5 5 2-15,-6 8 10 16,-8-2 5-16,-9 2 8 15,-10-1 1-15,-11-5 3 16,-4-2-13-16,0-6-58 16,3-7-36-16,6-7-313 0</inkml:trace>
  <inkml:trace contextRef="#ctx0" brushRef="#br0" timeOffset="136369.9781">21370 15893 1210 0,'0'0'544'0,"0"2"-238"16,0 2-141-16,0-4-95 15,0 0-23-15,0 0-11 16,0 0-45-16,0 1-331 16</inkml:trace>
  <inkml:trace contextRef="#ctx0" brushRef="#br0" timeOffset="136951.9241">21537 15987 581 0,'1'-2'330'15,"3"-4"-44"-15,5-10-123 16,5-2-9-16,3-10-8 16,1-5-7-16,1-4-4 15,1-3-7-15,-3 0-27 16,-1 3-11-16,-6 11-34 15,0 7-15-15,-9 12-39 16,-1 6-18-16,0 9-17 0,0 4-9 16,0 15 4-16,0 4 6 15,2 14 11-15,1 7 7 16,0 7 10-16,-1 0 6 16,2-9 8-16,2-8-23 15,5-15-68-15,-1-8-53 16,4-11-408-16</inkml:trace>
  <inkml:trace contextRef="#ctx0" brushRef="#br0" timeOffset="137321.5013">22134 15778 1033 0,'-8'-6'435'0,"-10"-4"-260"15,-1 3-43-15,-5 4-72 16,-2 5-22-16,-3 8-32 16,1 4-11-16,5 12-16 15,2 2-3-15,9 10 1 16,1 7 0-16,10 1 6 15,5-2 2-15,14-3 3 0,5-11 2 16,13-10 5-16,5-4 5 16,0-17 12-16,0-4 34 15,-5-15 54-15,-8-10 20 16,-11-8 15-16,-7-5-25 16,-14-2-50-16,-13 4-25 15,-10 9-58-15,-3 10-59 16</inkml:trace>
  <inkml:trace contextRef="#ctx0" brushRef="#br0" timeOffset="137771.4516">22130 15431 917 0,'8'-4'451'0,"8"-5"-163"16,7 4-155-16,1 0-30 15,5 6-63-15,-4 3-17 16,0 7-15-16,-6 2-3 16,-11 4 0-16,-8 2-1 15,-10-3 2-15,-4 2 1 16,-6-4 3-16,7-1 2 16,2-7-12-16,5-3-5 15,10-3-9-15,3 0-4 16,7 6 7-16,1-3 2 15,2 6 0-15,-2-1 4 0,-4 4 8 16,-8 1 14-16,-16-1 13 16,-5 1 2-16,-15-5-27 15,4 0-83-15</inkml:trace>
  <inkml:trace contextRef="#ctx0" brushRef="#br0" timeOffset="138362.0553">22771 15525 1218 0,'0'1'473'0,"0"-1"-362"16,1 12-50-16,9 14-39 15,2 5-24-15,5 21 4 16,3 3 7-16,0 18 2 16,1 5 1-16,-1-9 3 15,-2-2 3-15,-3-27 8 16,0-13 3-16,-1-12 36 16,-1-10 30-16,-3-12 24 15,-2-8-1-15,6-15-28 16,1-7-29-16,8-13-29 15,2-3-6-15,5-3-14 16,0 2-4-16,-1 9-4 16,-2 4 0-16,-10 15-2 15,-3 4 0-15,-11 9-2 16,-1 9-2-16,-3 0-9 16,0 4-4-16,1 0 0 15,0 0 1-15,0 0 8 0,0 0 3 16,0 0 1-16,0 0 2 15,0 0-6-15,0 0-28 16,0 1 110-16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17/12/2021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465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760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94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9856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5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emf"/><Relationship Id="rId4" Type="http://schemas.openxmlformats.org/officeDocument/2006/relationships/customXml" Target="../ink/ink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210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32.png"/><Relationship Id="rId7" Type="http://schemas.openxmlformats.org/officeDocument/2006/relationships/image" Target="../media/image31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emf"/><Relationship Id="rId11" Type="http://schemas.openxmlformats.org/officeDocument/2006/relationships/image" Target="../media/image34.png"/><Relationship Id="rId5" Type="http://schemas.openxmlformats.org/officeDocument/2006/relationships/customXml" Target="../ink/ink11.xml"/><Relationship Id="rId10" Type="http://schemas.openxmlformats.org/officeDocument/2006/relationships/image" Target="../media/image37.emf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emf"/><Relationship Id="rId5" Type="http://schemas.openxmlformats.org/officeDocument/2006/relationships/customXml" Target="../ink/ink13.xml"/><Relationship Id="rId4" Type="http://schemas.openxmlformats.org/officeDocument/2006/relationships/image" Target="../media/image33.png"/><Relationship Id="rId9" Type="http://schemas.openxmlformats.org/officeDocument/2006/relationships/image" Target="../media/image3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300.emf"/><Relationship Id="rId4" Type="http://schemas.openxmlformats.org/officeDocument/2006/relationships/customXml" Target="../ink/ink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1.png"/><Relationship Id="rId4" Type="http://schemas.openxmlformats.org/officeDocument/2006/relationships/image" Target="../media/image1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10292"/>
            <a:ext cx="3429000" cy="381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-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</a:p>
              <a:p>
                <a:pPr marL="365760" lvl="1" indent="0">
                  <a:buNone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𝑞𝐸𝑑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Όμως είδαμε πριν ότι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900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endParaRPr lang="en-US" sz="1700" u="sng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u="sng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Συμπέρασμα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 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όλα τα σημεία που βρίσκονται σε επίπεδο κάθετο στο πεδίο έχουν ίδιο δυναμικό (</a:t>
                </a:r>
                <a:r>
                  <a:rPr lang="el-GR" b="1" i="1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ισοδυναμική</a:t>
                </a:r>
                <a:r>
                  <a:rPr lang="el-GR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επιφάνεια)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3"/>
                <a:stretch>
                  <a:fillRect t="-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016320" y="2937600"/>
              <a:ext cx="439920" cy="49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1920" y="2926080"/>
                <a:ext cx="465840" cy="52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07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40" y="3810000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Ένα πρωτόνιο αφήνεται από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σημείο (Α) σε ομογενές ηλεκτρ.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πεδίο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8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den>
                    </m:f>
                    <m:r>
                      <a:rPr lang="el-GR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</m:oMath>
                </a14:m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Το πρωτόνιο υπόκειται σε 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=0.5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σημείο (Β) στην κατεύθυνση του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θέση (Β).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Θεωρήστε ότι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4645930"/>
              </a:xfrm>
              <a:blipFill rotWithShape="0">
                <a:blip r:embed="rId3"/>
                <a:stretch>
                  <a:fillRect t="-1050" r="-13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361920" y="4468320"/>
              <a:ext cx="304920" cy="396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50040" y="4458960"/>
                <a:ext cx="32652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5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87127"/>
            <a:ext cx="2971799" cy="2674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Βρείτε την ταχύτητα του πρωτονίου στη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θέση (Β). Θεωρήστε ότι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−19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C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</a:t>
                </a: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=1.67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×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−27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kg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</a:t>
                </a:r>
              </a:p>
              <a:p>
                <a:pPr lvl="2"/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125"/>
                <a:ext cx="7872249" cy="4645930"/>
              </a:xfrm>
              <a:blipFill rotWithShape="0">
                <a:blip r:embed="rId3"/>
                <a:stretch>
                  <a:fillRect t="-10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04080" y="1443600"/>
              <a:ext cx="7598160" cy="5172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0120" y="1433160"/>
                <a:ext cx="7610040" cy="51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26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95094"/>
            <a:ext cx="7872249" cy="464593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</a:t>
            </a:r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Θα μελετήσουμε διαφορές δυναμικού σε δυο περιπτώσεις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1. Δυναμικό από σημειακά φορτία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2. Δυναμικό από κατανομή φορτίου</a:t>
            </a:r>
          </a:p>
          <a:p>
            <a:pPr lvl="3"/>
            <a:endParaRPr lang="en-US" i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26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28145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Μπορεί κανείς να δείξει ότι: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δυο σημεία (Α), (Β) εντός ηλεκτρικού πεδίου πηγής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απέχουν απόσταση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φορτίου, η διαφορά δυναμικού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δίνεται από τη σχέση </a:t>
                </a:r>
              </a:p>
              <a:p>
                <a:pPr lvl="1"/>
                <a:endParaRPr lang="el-GR" sz="180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4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Βλέπετε ότι είναι ανεξάρτητο της διαδρομής από το (Α) στο (Β)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πεδίο είναι </a:t>
                </a:r>
                <a:r>
                  <a:rPr lang="el-GR" b="1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συντηρητικό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l-GR" sz="11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εξαρτάται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Ποια η σχέση για το ηλεκτρικό δυναμικό σε ένα τυχαίο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?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281450" cy="5181600"/>
              </a:xfrm>
              <a:blipFill rotWithShape="0">
                <a:blip r:embed="rId2"/>
                <a:stretch>
                  <a:fillRect t="-1647" r="-3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827240" y="3637800"/>
              <a:ext cx="1523160" cy="511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0040" y="3631320"/>
                <a:ext cx="1539000" cy="5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64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43600" y="1524000"/>
            <a:ext cx="2721031" cy="4643336"/>
            <a:chOff x="5943600" y="1524000"/>
            <a:chExt cx="2721031" cy="46433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1524000"/>
              <a:ext cx="2721031" cy="46433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6666688" y="2524328"/>
              <a:ext cx="152400" cy="1628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C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08031" y="3133726"/>
              <a:ext cx="114500" cy="1145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C</a:t>
              </a:r>
              <a:endParaRPr lang="el-GR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57386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Συνήθως θεωρούμε ότι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ένα σημείο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μακριά από την πηγή φορτίου,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λόγω σημειακού φορτίου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φορτίο: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𝜇𝛼𝜅𝜌𝜄𝛼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τελικά για οποιοδήποτε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C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από την πηγή </a:t>
                </a: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q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θα έχουμε </a:t>
                </a: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πολλές πηγές φορτίου, 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20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5738650" cy="5029200"/>
              </a:xfrm>
              <a:blipFill rotWithShape="0">
                <a:blip r:embed="rId3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413400" y="1555920"/>
              <a:ext cx="844920" cy="90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4040" y="1546560"/>
                <a:ext cx="863640" cy="927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ounded Rectangle 8"/>
          <p:cNvSpPr/>
          <p:nvPr/>
        </p:nvSpPr>
        <p:spPr>
          <a:xfrm>
            <a:off x="4445875" y="4495800"/>
            <a:ext cx="12192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Αριθμός!!</a:t>
            </a:r>
            <a:endParaRPr lang="el-G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509000" y="5861520"/>
              <a:ext cx="360" cy="6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6480" y="5859000"/>
                <a:ext cx="5400" cy="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8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από σημειακά φορτία</a:t>
                </a:r>
              </a:p>
              <a:p>
                <a:pPr lvl="1"/>
                <a:endParaRPr lang="en-US" sz="9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τώρα την περίπτωση όπου κάποια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εξωτερική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δύναμη μετακινεί ένα φορτίο στο πεδίο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ένα σημείο (Α) σε ένα (Β)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Χωρίς να αλλάζει την κινητική του ενέργεια (σταθερή ταχύτητα)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Αλλάζει όμως η ηλεκτρική δυναμική ενέργεια!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Αλλαγή της διάταξης/σύνθεσης/διαμόρφωσης του συστήματος</a:t>
                </a:r>
              </a:p>
              <a:p>
                <a:pPr lvl="1"/>
                <a:endParaRPr lang="en-US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απομονωμένο σύστημα {πεδίο-φορτίο}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Αρχή Διατήρησης Ενέργειας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9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𝛥𝛫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latin typeface="Cambria Math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=0+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i="1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907" y="5637611"/>
                <a:ext cx="4059766" cy="7854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319273" y="5203819"/>
            <a:ext cx="304800" cy="1219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546" y="5637611"/>
                <a:ext cx="1915653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866" r="-1274" b="-2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30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noFill/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πηγής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εξωτερικής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δύναμης έργου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</m:oMath>
                </a14:m>
                <a:endParaRPr lang="el-GR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έρχεται από πολύ «μακριά»</a:t>
                </a:r>
                <a:r>
                  <a:rPr lang="en-US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𝜇𝛼𝜅𝜌𝜄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Επίσης, όταν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b="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βρίσκεται «μακριά», η ηλεκτρική δυναμική ενέργεια του συστήματος των φορτίων θεωρείται μηδενική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μετατρέπεται σε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συστήματος των φορτίων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Δηλ.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η ηλεκτρική δυναμική ενέργεια ενός ζεύγους φορτίων είναι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𝑊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𝜇𝛼𝜅𝜌𝜄𝛼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−0=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𝑒</m:t>
                              </m:r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12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	</a:t>
                </a:r>
                <a:r>
                  <a:rPr lang="en-US" sz="2400" b="0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01000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482340" y="5694680"/>
            <a:ext cx="1813560" cy="706120"/>
          </a:xfrm>
          <a:prstGeom prst="roundRect">
            <a:avLst>
              <a:gd name="adj" fmla="val 9473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12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Ηλεκτρικό Δυναμικό από σημειακά φορτία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έρχεται στο πεδίο φορτίου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μέσω εξωτερικής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δύναμης 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1892808" lvl="8" indent="0">
                  <a:buNone/>
                </a:pP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600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θετικό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απωθούνται, άρα πρέπει να παραχθεί έργο από την εξωτερική δύναμη για να τα φέρει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έργο της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εξωτ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δύναμης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αρνητικό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Τα φορτία έλκονται, άρα πρέπει να παραχθεί αρνητικό έργο (χρειάζεται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δύναμη αντίθετη στην μετατόπιση (έλξη) των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φορτίων) για να τα κρατήσουμε σε απόσταση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365760" lvl="1" indent="0">
                  <a:buNone/>
                </a:pPr>
                <a:endParaRPr lang="en-US" sz="1100" b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πολλά φορτία, </a:t>
                </a:r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Αθροίζουμε όλες τις τιμές δυναμικής ενέργειας που οφείλονται σε ένα ζεύγος φορτίων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334000"/>
              </a:xfrm>
              <a:blipFill rotWithShape="0">
                <a:blip r:embed="rId2"/>
                <a:stretch>
                  <a:fillRect t="-1600" r="-3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3591" y="2278711"/>
            <a:ext cx="1602746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325240" y="5219308"/>
            <a:ext cx="2438400" cy="737906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27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17" y="3810000"/>
            <a:ext cx="5728426" cy="2696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8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2075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3497040" y="4108680"/>
              <a:ext cx="2255400" cy="1623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6960" y="4099680"/>
                <a:ext cx="2276280" cy="16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732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παρουσί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COVID attention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προσέρχεστε με τα απαραίτητα δικαιολογητικά</a:t>
            </a:r>
          </a:p>
          <a:p>
            <a:pPr lvl="1"/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26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471192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–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Λύση:</a:t>
                </a:r>
              </a:p>
              <a:p>
                <a:pPr lvl="1"/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συνολικό ηλεκτρικό δυναμικό στο σημείο 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συντεταγμένες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4, 0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67360" y="2561040"/>
              <a:ext cx="7790040" cy="3430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0520" y="2554560"/>
                <a:ext cx="7808400" cy="344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2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2667000"/>
            <a:ext cx="4953000" cy="2331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– Λύση:</a:t>
                </a:r>
              </a:p>
              <a:p>
                <a:pPr lvl="1"/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βρίσκεται στην αρχή των αξόνων, ενώ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=−6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θέση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τη μεταβολή της δυναμικής ενέργειας του συστήματος των δυο φορτίων, συν ένα τρίτο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 </m:t>
                    </m:r>
                    <m:r>
                      <a:rPr lang="el-GR" sz="1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l-GR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όταν το τελευταίο έρχεται από το άπειρο στο σημείο </a:t>
                </a:r>
                <a:r>
                  <a:rPr lang="en-US" sz="1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P.</a:t>
                </a:r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4569730"/>
              </a:xfrm>
              <a:blipFill rotWithShape="0">
                <a:blip r:embed="rId3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601560" y="2855520"/>
              <a:ext cx="7833960" cy="3588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800" y="2848680"/>
                <a:ext cx="7849800" cy="360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από Ηλεκτρικό Δυναμικό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Μπορούμε να βρούμε το ηλεκτρικό πεδίο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το δυναμικό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;</a:t>
                </a: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θεωρήσουμε μια μικρή διαφορά δυναμικού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𝑑𝑉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απειροστά μικρής απόστασης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</a:t>
                </a:r>
              </a:p>
              <a:p>
                <a:pPr marL="365760" lvl="1" indent="0">
                  <a:buNone/>
                </a:pPr>
                <a:endParaRPr lang="en-US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l-GR" sz="800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</m:oMath>
                  </m:oMathPara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endPara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το ηλεκτρ. πεδίο έχει μόνο μια συνιστώσα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αλλά ισχύει και για τις υπόλοιπες συνιστώσες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τότε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b="0" i="1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49" cy="5257800"/>
              </a:xfrm>
              <a:blipFill rotWithShape="0"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334000" y="5867407"/>
            <a:ext cx="2362200" cy="490776"/>
            <a:chOff x="5257800" y="5800847"/>
            <a:chExt cx="2362200" cy="446159"/>
          </a:xfrm>
        </p:grpSpPr>
        <p:sp>
          <p:nvSpPr>
            <p:cNvPr id="4" name="TextBox 3"/>
            <p:cNvSpPr txBox="1"/>
            <p:nvPr/>
          </p:nvSpPr>
          <p:spPr>
            <a:xfrm>
              <a:off x="5791200" y="5800847"/>
              <a:ext cx="1828800" cy="446159"/>
            </a:xfrm>
            <a:prstGeom prst="horizontalScroll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dirty="0" smtClean="0"/>
                <a:t>Τι σας θυμίζει??</a:t>
              </a:r>
              <a:endParaRPr lang="el-GR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257800" y="6003979"/>
              <a:ext cx="53339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94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Συνεχής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η κατανομή φορτίου είναι γνωστή: θεωρούμε το δυναμικό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𝒅𝑽</m:t>
                    </m:r>
                  </m:oMath>
                </a14:m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σε σημείο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λόγω σημειακού φορτίου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𝒅𝒒</m:t>
                    </m:r>
                  </m:oMath>
                </a14:m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οποίο είναι 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𝒅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ολοκληρώνουμε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παίρνοντας </a:t>
                </a:r>
                <a:endParaRPr lang="en-US" b="1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𝑽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𝒅𝑽</m:t>
                          </m:r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𝒅𝒒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𝒓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Σημείο μηδενικού δυναμικού θεωρείται ένα σημείο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απείρως μακριά από το φορτίο.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257800"/>
              </a:xfrm>
              <a:blipFill rotWithShape="0">
                <a:blip r:embed="rId2"/>
                <a:stretch>
                  <a:fillRect t="-811" b="-1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Συνεχής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γενικεύσουμε τα αποτελέσματά μας σε μια συνεχή κατανομή φορτίου</a:t>
                </a:r>
              </a:p>
              <a:p>
                <a:pPr lvl="1"/>
                <a:r>
                  <a:rPr lang="el-GR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Υπάρχουν δυο τρόποι υπολογισμού δυναμικού σε συνεχή κατανομή φορτίου:</a:t>
                </a:r>
              </a:p>
              <a:p>
                <a:pPr lvl="2"/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Αν το ηλεκτρικό πεδίο είναι γνωστό από κάποια άλλη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μέθοδο: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εκτιμούμε το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και αντικαθιστούμε στην 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𝐕</m:t>
                      </m:r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	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για να βρούμε τη διαφορά δυναμικού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Τέλος,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επιλέγουμε βολικό σημείο μηδενικού δυναμικού.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3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1: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μήκους 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</a:t>
                </a:r>
                <a:r>
                  <a:rPr lang="el-GR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Υπολογίστε το ηλεκτρικό πεδίο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στο ίδιο σημείο.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048000"/>
            <a:ext cx="3020583" cy="33813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/>
              <p14:cNvContentPartPr/>
              <p14:nvPr/>
            </p14:nvContentPartPr>
            <p14:xfrm>
              <a:off x="7645320" y="4451400"/>
              <a:ext cx="705240" cy="743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5960" y="4442040"/>
                <a:ext cx="72396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Hint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b="0" dirty="0" smtClean="0"/>
                  <a:t> </a:t>
                </a:r>
                <a:r>
                  <a:rPr lang="el-GR" b="0" dirty="0" smtClean="0"/>
                  <a:t>από ηλεκτρικά πεδία  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b="0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86268"/>
                <a:ext cx="2778389" cy="1673663"/>
              </a:xfrm>
              <a:prstGeom prst="rect">
                <a:avLst/>
              </a:prstGeom>
              <a:blipFill rotWithShape="0">
                <a:blip r:embed="rId7"/>
                <a:stretch>
                  <a:fillRect l="-3077" t="-5109" r="-219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6242760" y="4455000"/>
              <a:ext cx="1734120" cy="5540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3040" y="4442760"/>
                <a:ext cx="1754280" cy="57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6" name="Horizontal Scroll 5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932207"/>
                <a:ext cx="1700139" cy="397353"/>
              </a:xfrm>
              <a:prstGeom prst="rect">
                <a:avLst/>
              </a:prstGeom>
              <a:blipFill>
                <a:blip r:embed="rId12"/>
                <a:stretch>
                  <a:fillRect r="-360"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1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</p:spPr>
            <p:txBody>
              <a:bodyPr/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 1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– Λύση:</a:t>
                </a:r>
              </a:p>
              <a:p>
                <a:pPr lvl="1"/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ηλεκτρικό δυναμικό στο σημείο 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μια ράβδο μήκους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ομοιόμορφη κατανομή θετικού φορτίου ανά μονάδα μήκους λ και συνολικό φορτίο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49" cy="4493530"/>
              </a:xfrm>
              <a:blipFill rotWithShape="0">
                <a:blip r:embed="rId3"/>
                <a:stretch>
                  <a:fillRect t="-10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529056" y="2483755"/>
            <a:ext cx="3020583" cy="3381375"/>
            <a:chOff x="5638800" y="2209800"/>
            <a:chExt cx="3020583" cy="33813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/>
          <p:cNvGrpSpPr/>
          <p:nvPr/>
        </p:nvGrpSpPr>
        <p:grpSpPr>
          <a:xfrm>
            <a:off x="5257800" y="710292"/>
            <a:ext cx="3092760" cy="889908"/>
            <a:chOff x="5257800" y="710292"/>
            <a:chExt cx="3092760" cy="889908"/>
          </a:xfrm>
        </p:grpSpPr>
        <p:sp>
          <p:nvSpPr>
            <p:cNvPr id="11" name="Horizontal Scroll 10"/>
            <p:cNvSpPr/>
            <p:nvPr/>
          </p:nvSpPr>
          <p:spPr>
            <a:xfrm>
              <a:off x="5257800" y="710292"/>
              <a:ext cx="3092760" cy="889908"/>
            </a:xfrm>
            <a:prstGeom prst="horizontalScroll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4551" y="852933"/>
              <a:ext cx="2765049" cy="60473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59440" y="874080"/>
              <a:ext cx="8166600" cy="5443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240" y="863280"/>
                <a:ext cx="8185680" cy="54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7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 1 – Λύση: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Υπολογίστε το ηλεκτρικό πεδίο στο ίδιο σημείο.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638800" y="2209800"/>
            <a:ext cx="3020583" cy="3381375"/>
            <a:chOff x="5638800" y="2209800"/>
            <a:chExt cx="3020583" cy="33813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2209800"/>
              <a:ext cx="3020583" cy="338137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/>
                <p14:cNvContentPartPr/>
                <p14:nvPr/>
              </p14:nvContentPartPr>
              <p14:xfrm>
                <a:off x="7645320" y="3613200"/>
                <a:ext cx="705240" cy="74340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5960" y="3603840"/>
                  <a:ext cx="723960" cy="76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17680" y="2199960"/>
              <a:ext cx="7062480" cy="4434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760" y="2190240"/>
                <a:ext cx="7079760" cy="445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00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52786"/>
            <a:ext cx="3007357" cy="255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4493530"/>
          </a:xfrm>
        </p:spPr>
        <p:txBody>
          <a:bodyPr/>
          <a:lstStyle/>
          <a:p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Παράδειγμα 2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Εξάσκηση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Δείξτε ότι το ηλεκτρικό δυναμικό στο σημείο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για τις παρακάτω κατανομές φορτίου δίνεται από τις σχέσεις</a:t>
            </a:r>
          </a:p>
          <a:p>
            <a:pPr lvl="1"/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και βρείτε το ηλεκτρικό πεδίο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 ήδη γνωρίζετε από  </a:t>
            </a:r>
            <a:b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προηγούμενες διαλέξεις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μέσω αυτών.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610">
            <a:off x="1190682" y="4158073"/>
            <a:ext cx="2895600" cy="21434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598" y="2592550"/>
                <a:ext cx="1771767" cy="5722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𝜋𝜎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915" y="2748555"/>
                <a:ext cx="2849242" cy="416268"/>
              </a:xfrm>
              <a:prstGeom prst="rect">
                <a:avLst/>
              </a:prstGeom>
              <a:blipFill rotWithShape="0">
                <a:blip r:embed="rId5"/>
                <a:stretch>
                  <a:fillRect l="-14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20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585" y="710293"/>
            <a:ext cx="2167848" cy="3023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Ηλεκτρικό Δυναμικό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Αγωγοί</a:t>
                </a:r>
                <a:r>
                  <a:rPr lang="en-US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–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Δυναμικό</a:t>
                </a:r>
                <a:endParaRPr lang="en-US" b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αν υπάρχουν ιδιότητες αγωγού σε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ηλεκτροστατική ισορροπία οι οποίες είναι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σχετιζόμενες με το δυναμικό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σημεία Α και Β της επιφάνειας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κάθε μονοπάτι στην επιφάνειά του από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Α στο Β, το ηλεκτρικό πεδίο είναι κάθετο στη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Άρα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i="1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Συμπέρασμα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η επιφάνεια οποιουδήποτε φορτισμένου αγωγού σε ηλεκτροστατική ισορροπία είναι μια επιφάνεια σταθερού δυναμικού: κάθε σημείο της επιφάνειας έχει το ίδιο ηλεκτρικό δυναμικό. Επιπλέον, το ηλεκτρικό δυναμικό είναι σταθερό οπουδήποτε εντός του αγωγού και ίσο με την τιμή του στην επιφάνεια</a:t>
                </a:r>
              </a:p>
              <a:p>
                <a:pPr lvl="1"/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9434"/>
                <a:ext cx="7872249" cy="5163766"/>
              </a:xfrm>
              <a:blipFill rotWithShape="0">
                <a:blip r:embed="rId3"/>
                <a:stretch>
                  <a:fillRect t="-1535" r="-232" b="-1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09640" y="2741760"/>
              <a:ext cx="393120" cy="243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94160" y="2728080"/>
                <a:ext cx="42084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735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Ηλεκτρικό Δυναμικ</a:t>
            </a:r>
            <a:r>
              <a:rPr lang="el-GR" dirty="0"/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1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07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Ηλεκτρικό Δυναμικ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Οι διαδικασίες που συμβαίνουν κατά τη διάρκεια μιας καταιγίδας προκαλούν μεγάλες διαφορές ηλεκτρικού δυναμικού ανάμεσα στα σύννεφα και στο έδαφος. Το αποτέλεσμα αυτής της διαφοράς είναι μια ηλεκτρική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εκφόρτιση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που τη λέμε «κεραυνό», όπως στην εικόνα. 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24688"/>
            <a:ext cx="4191000" cy="293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3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7960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 </a:t>
                </a:r>
              </a:p>
              <a:p>
                <a:pPr lvl="1"/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Δυναμικό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ηλεκτρική δυναμική ενέργεια συστήματος {πεδίου-φορτίου}, προς φορτίο: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ιαφορά δυναμικού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μεταξύ δυο σημείων (Α) και (Β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): η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στην ηλεκτρική δυναμική ενέργεια του συστήματος {πεδίο-φορτίο} όταν ένα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μετακινείται μεταξύ των σημείων (Α) και (Β), δια το φορτίο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αυτό: 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n-US" sz="1000" b="0" i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𝛢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𝛣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sz="5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J/C = Volt (V)</a:t>
                </a:r>
              </a:p>
              <a:p>
                <a:pPr marL="365760" lvl="1" indent="0">
                  <a:buNone/>
                </a:pP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796050" cy="5257800"/>
              </a:xfrm>
              <a:blipFill rotWithShape="0">
                <a:blip r:embed="rId2"/>
                <a:stretch>
                  <a:fillRect t="-927" r="-10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Vertical Scroll 4"/>
          <p:cNvSpPr/>
          <p:nvPr/>
        </p:nvSpPr>
        <p:spPr>
          <a:xfrm>
            <a:off x="6781800" y="4648200"/>
            <a:ext cx="1828800" cy="1828800"/>
          </a:xfrm>
          <a:prstGeom prst="verticalScroll">
            <a:avLst>
              <a:gd name="adj" fmla="val 6771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91440"/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Δεν εξαρτάται από φορτίο εντός πεδίου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αποτελεί </a:t>
            </a:r>
            <a:r>
              <a:rPr lang="el-G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χαρακτηριστικό του πεδίου</a:t>
            </a:r>
            <a:r>
              <a:rPr lang="el-G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338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Ας απλοποιήσουμε τα πράγματα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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ένα </a:t>
                </a:r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ομογενές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ηλεκτρικό πεδίο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υπολογίσουμε τη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  <a:sym typeface="Wingdings" panose="05000000000000000000" pitchFamily="2" charset="2"/>
                      </a:rPr>
                      <m:t>𝑉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ανάμεσα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στα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σημεία (Α), (Β), απόστασης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H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d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το (Α) στο (Β)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είναι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 στις δυναμικές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</a:t>
                </a:r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𝐸𝑑</m:t>
                      </m:r>
                    </m:oMath>
                  </m:oMathPara>
                </a14:m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2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515092" y="710292"/>
            <a:ext cx="2095507" cy="3785508"/>
            <a:chOff x="6515092" y="710292"/>
            <a:chExt cx="2095507" cy="3785508"/>
          </a:xfrm>
        </p:grpSpPr>
        <p:grpSp>
          <p:nvGrpSpPr>
            <p:cNvPr id="10" name="Group 9"/>
            <p:cNvGrpSpPr/>
            <p:nvPr/>
          </p:nvGrpSpPr>
          <p:grpSpPr>
            <a:xfrm>
              <a:off x="6515092" y="710292"/>
              <a:ext cx="2095507" cy="3785508"/>
              <a:chOff x="6515092" y="710292"/>
              <a:chExt cx="2095507" cy="378550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5092" y="710292"/>
                <a:ext cx="2095507" cy="3785508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7467600" y="1295400"/>
                <a:ext cx="369502" cy="442557"/>
                <a:chOff x="7467600" y="1295400"/>
                <a:chExt cx="369502" cy="442557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7467600" y="1295400"/>
                  <a:ext cx="0" cy="38100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7533301" y="1460958"/>
                      <a:ext cx="3038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33301" y="1460958"/>
                      <a:ext cx="303801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000" t="-46667" r="-104000" b="-111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7467600" y="1272004"/>
              <a:ext cx="0" cy="808792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365296" y="2058491"/>
                  <a:ext cx="204607" cy="310598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5296" y="2058491"/>
                  <a:ext cx="204607" cy="3105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2222" r="-19444" b="-566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99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85800"/>
            <a:ext cx="2735092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 τώρα ένα φορτίο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 (Α) στο (Β)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endParaRPr lang="en-US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δυναμική ενέργεια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του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συστήματος φθίνει όταν το θετικό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φορτίο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κατευθύνεται προς την κατεύθυνση των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δυναμικών γραμμών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(Α)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&gt;0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«κάτω» λόγω ηλεκτρ. δύναμης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κάτω, η δυναμική ενέργεια του συστήματος φορτίο-πεδίο μειώνεται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εξίσου με την αύξηση της </a:t>
                </a:r>
                <a:r>
                  <a:rPr lang="el-GR" dirty="0" err="1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κιν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. ενέργειας!</a:t>
                </a:r>
              </a:p>
              <a:p>
                <a:pPr lvl="3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Σας εκπλήσσει αυτό;  Γιατί συμβαίνει;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334000"/>
              </a:xfrm>
              <a:blipFill rotWithShape="0">
                <a:blip r:embed="rId3"/>
                <a:stretch>
                  <a:fillRect t="-800" r="-93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θεωρήσουμε, στην ίδια διάταξη,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τώρα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που κινείται από το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στο (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) (δε γίνεται να κινηθεί Α → Β)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sym typeface="Wingdings" panose="05000000000000000000" pitchFamily="2" charset="2"/>
                          </a:rPr>
                          <m:t>𝛥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  <a:sym typeface="Wingdings" panose="05000000000000000000" pitchFamily="2" charset="2"/>
                          </a:rPr>
                          <m:t>𝑑</m:t>
                        </m:r>
                      </m:e>
                    </m:d>
                    <m:r>
                      <a:rPr lang="el-GR" b="0" i="1" smtClean="0">
                        <a:latin typeface="Cambria Math"/>
                        <a:sym typeface="Wingdings" panose="05000000000000000000" pitchFamily="2" charset="2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sym typeface="Wingdings" panose="05000000000000000000" pitchFamily="2" charset="2"/>
                      </a:rPr>
                      <m:t>𝑞𝐸𝑑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   </a:t>
                </a:r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…αφού τώρα μετράμε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και όχι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  <a:sym typeface="Wingdings" panose="05000000000000000000" pitchFamily="2" charset="2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Wingdings" panose="05000000000000000000" pitchFamily="2" charset="2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Α</m:t>
                        </m:r>
                        <m:r>
                          <a:rPr lang="en-US" i="1">
                            <a:latin typeface="Cambria Math"/>
                            <a:sym typeface="Wingdings" panose="05000000000000000000" pitchFamily="2" charset="2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sym typeface="Wingdings" panose="05000000000000000000" pitchFamily="2" charset="2"/>
                          </a:rPr>
                          <m:t>Β</m:t>
                        </m:r>
                      </m:sub>
                    </m:sSub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Βλέπουμε ότι πάλι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sub>
                    </m:sSub>
                    <m:r>
                      <a:rPr lang="el-GR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!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σημαίνει ότι η δυναμική ενέργεια του συστήματος φθίνει ξανά όταν το αρνητικό φορτίο κατευθύνεται προς αντίθετη κατεύθυνση από την κατεύθυνση των δυναμικών γραμμών</a:t>
                </a: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Άρα, αν αφήσουμε στη θέση (Β) ένα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αυτό θα κινηθεί προς τα «πάνω» λόγω ηλεκτρ. δύναμης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επιταχύνεται  αποκτά κινητική ενέργεια</a:t>
                </a: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Όσο προχωρά προς τα πάνω, η δυναμική ενέργεια του συστήματος φορτίο-πεδίο μειώνεται εξίσου.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775" y="1371600"/>
                <a:ext cx="8100850" cy="5257800"/>
              </a:xfrm>
              <a:blipFill rotWithShape="0">
                <a:blip r:embed="rId2"/>
                <a:stretch>
                  <a:fillRect t="-15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81800" y="1066800"/>
            <a:ext cx="1476375" cy="2706688"/>
            <a:chOff x="6781800" y="1066800"/>
            <a:chExt cx="1476375" cy="27066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8" t="37736" r="27564"/>
            <a:stretch/>
          </p:blipFill>
          <p:spPr>
            <a:xfrm>
              <a:off x="6781800" y="1066800"/>
              <a:ext cx="1476375" cy="27066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7472363" y="2469357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-</a:t>
              </a:r>
              <a:endParaRPr lang="el-G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472363" y="1127760"/>
              <a:ext cx="228600" cy="228600"/>
            </a:xfrm>
            <a:prstGeom prst="ellipse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-</a:t>
              </a:r>
              <a:endParaRPr lang="el-GR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81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Ηλεκτρικό Δυναμικό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</a:t>
                </a: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Ας γενικεύσουμε τώρα για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μη παράλληλη στις </a:t>
                </a:r>
                <a:b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γραμμές</a:t>
                </a:r>
              </a:p>
              <a:p>
                <a:pPr lvl="2"/>
                <a:endParaRPr lang="en-US" sz="11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1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Έστω ότι η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από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το 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Α)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(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Β)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ΔΕΝ είναι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παράλληλη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στις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δυναμικές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</a:b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γραμμές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sz="12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Τότε για τη μετατόπιση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</m:oMath>
                </a14:m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V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=−</m:t>
                      </m:r>
                      <m:nary>
                        <m:naryPr>
                          <m:limLoc m:val="undOvr"/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𝐸𝑑𝑠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𝐸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𝐴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𝐵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𝑑𝑠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:endParaRPr lang="en-US" sz="80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Άρα για το σύστημα πεδίο-φορτίο</a:t>
                </a:r>
                <a:endParaRPr lang="en-US" b="0" i="0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𝑞𝐸𝑑</m:t>
                      </m:r>
                    </m:oMath>
                  </m:oMathPara>
                </a14:m>
                <a:endParaRPr lang="en-US" b="0" dirty="0" smtClean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685800" lvl="2" indent="0">
                  <a:buNone/>
                </a:pPr>
                <a:endParaRPr lang="el-GR" i="1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3"/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lvl="2"/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100850" cy="5181600"/>
              </a:xfrm>
              <a:blipFill rotWithShape="0">
                <a:blip r:embed="rId2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lim>
                      </m:limLow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800600"/>
                <a:ext cx="762000" cy="631327"/>
              </a:xfrm>
              <a:prstGeom prst="rect">
                <a:avLst/>
              </a:prstGeom>
              <a:blipFill rotWithShape="0">
                <a:blip r:embed="rId4"/>
                <a:stretch>
                  <a:fillRect b="-106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257801" y="710291"/>
            <a:ext cx="3429000" cy="3815825"/>
            <a:chOff x="5257801" y="710291"/>
            <a:chExt cx="3429000" cy="3815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1" y="710291"/>
              <a:ext cx="3429000" cy="3815825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/>
                <p14:cNvContentPartPr/>
                <p14:nvPr/>
              </p14:nvContentPartPr>
              <p14:xfrm>
                <a:off x="6016320" y="2937600"/>
                <a:ext cx="439920" cy="494280"/>
              </p14:xfrm>
            </p:contentPart>
          </mc:Choice>
          <mc:Fallback xmlns="">
            <p:pic>
              <p:nvPicPr>
                <p:cNvPr id="4" name="Ink 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001920" y="2926080"/>
                  <a:ext cx="465840" cy="52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9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10546</TotalTime>
  <Words>666</Words>
  <Application>Microsoft Office PowerPoint</Application>
  <PresentationFormat>On-screen Show (4:3)</PresentationFormat>
  <Paragraphs>239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Ηλεκτρικό Δυναμικό (review…)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Ηλεκτρικό Δυναμικό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988</cp:revision>
  <cp:lastPrinted>2019-11-14T08:09:52Z</cp:lastPrinted>
  <dcterms:created xsi:type="dcterms:W3CDTF">2006-08-16T00:00:00Z</dcterms:created>
  <dcterms:modified xsi:type="dcterms:W3CDTF">2021-12-17T14:10:35Z</dcterms:modified>
  <cp:contentStatus/>
</cp:coreProperties>
</file>